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6" r:id="rId2"/>
    <p:sldId id="258" r:id="rId3"/>
    <p:sldId id="269" r:id="rId4"/>
    <p:sldId id="328" r:id="rId5"/>
    <p:sldId id="276" r:id="rId6"/>
    <p:sldId id="337" r:id="rId7"/>
    <p:sldId id="332" r:id="rId8"/>
    <p:sldId id="330" r:id="rId9"/>
    <p:sldId id="336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05A567-1E37-4493-BCE3-64317D347B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DF81959-431E-4F1E-9DB3-46278A83F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D824D5-C462-429C-A03A-3B22EFA46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DC74A5-80FB-44C7-BE4C-4341BC009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857D4-1035-432F-B390-41769C928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952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814712-6580-4453-9910-4B1D6D690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E37A413-E600-4C75-8625-992A5CBC06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FE2B53-C179-49BD-AE0F-BE178DA82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66A49F-0119-4B7F-97BF-9C02FCF61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09CB53-154E-4429-9895-9F4993F8D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913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885C212-BC66-49EE-9169-3AD35B2DC5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7DA86EE-FA94-48C4-A4EA-BCFEC31A57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58253C-4CFB-400D-87CC-1BDECA8FD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929724-543E-4C22-9C3C-4496BC79D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BF15FB-9915-4424-B16E-BAD0FE8B5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033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E194BD-9C1D-404B-A11B-D3B7C994A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5CDD3F-6D89-4F5F-9A8D-C1D46483D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BB09ED-B1D7-434F-B014-DEF7BA769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9B881D-14CB-4FC9-8FCD-1C2C395DA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8F62FB-A737-4E36-9877-90C7D3C2F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695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C23DD9-4101-4170-9032-000AC3A60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12B9EE-3868-42E8-B325-EF173699E1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3B4149-0D08-43BB-AD62-0909DA3D6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0C2AF1-B150-4666-9B44-FC844723E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67F94E-9EB4-4844-A167-67B1680D4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450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6604CB-D9D1-4028-B7F4-98E6F7E24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6EC3FA-D7E8-4EAD-A07F-262067AD4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3BCB51-7011-4AE1-B141-F584DB896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AF7E69-2A1B-433C-BADE-1E8B7B7CD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0C486B-4D8D-455D-95F6-369D920C9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53E294-805A-4230-BE5C-59084EF77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307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BADCE3-0918-461E-B782-EAF8BF37E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F3DBFB-32BE-4442-9D5D-B42D4668A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83745DB-2ACD-4424-B83C-07DF3EC9DF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DA3E3B1-4777-4421-8282-DE75C47636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8A118B4-DD08-4E0D-A1B8-3F650D226B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7F84F29-0F56-481B-B614-B5E1A34F4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5633406-DE81-4488-851B-660755615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BD7B36A-8838-451C-A505-AFCE07EC3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462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643CCC-DBAE-42AA-8ED5-79FAB1C58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D0F33B4-897E-4375-BD8E-26384971F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9B1F62E-D328-4AE6-BFC4-181478F19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4264A1A-2135-4907-BB5A-7EA02D61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668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40239F6-8DBB-44EA-96A2-D17281DCE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DB371F2-AC30-409F-9113-C07C7721C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6A4687-70FF-4E88-B475-89B16F76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879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17C6AB-1242-4E5F-BF31-7EEC28DEF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D7F0B3-04D3-41D3-BD41-01B144089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F84AA8-8CA6-40C6-B832-BA4A36EF6B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15B45F-48B2-4BB7-920E-77B5083EB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79E3C1-0467-4D47-A25B-26F23F07E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354B26-E6D5-46D2-9318-73903FDE0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5978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EC8CF2-D2EF-4023-B22C-4C14F7DA6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0F8AFE2-7B27-4BAD-9FAE-A2786A549A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E0698F-F17D-43E8-81DE-69A72CBFEB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D35940-0F17-4950-9DE1-E8B4975C4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E4C7FA-FFAC-431A-8912-6788181BB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9B85BD-12DC-457E-8EA8-664CAC27A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815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20DBE70-34C5-4B97-B4C0-216E59BEC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CDB6ED6-7E77-4E7B-B9D4-00CC61E8E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63AA49-865D-4990-A2E5-F2125DBE3D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98935-7324-454B-BE5C-A8BE72885543}" type="datetimeFigureOut">
              <a:rPr lang="zh-CN" altLang="en-US" smtClean="0"/>
              <a:t>2020/7/20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089B62-0124-43C8-9E66-0266A3F868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097050-1802-442B-8C33-E0A04B4E6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FCAEB-B066-4E10-8D70-A2909079D8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2866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340" y="-104108"/>
            <a:ext cx="8328629" cy="1137568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881" y="4610613"/>
            <a:ext cx="12188238" cy="2246117"/>
          </a:xfrm>
          <a:prstGeom prst="rect">
            <a:avLst/>
          </a:prstGeom>
          <a:solidFill>
            <a:srgbClr val="111D33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4" name="矩形 3"/>
          <p:cNvSpPr/>
          <p:nvPr/>
        </p:nvSpPr>
        <p:spPr>
          <a:xfrm>
            <a:off x="1880" y="3038157"/>
            <a:ext cx="7443531" cy="2141648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799" dirty="0"/>
          </a:p>
        </p:txBody>
      </p:sp>
      <p:sp>
        <p:nvSpPr>
          <p:cNvPr id="9" name="文本框 8"/>
          <p:cNvSpPr txBox="1"/>
          <p:nvPr/>
        </p:nvSpPr>
        <p:spPr>
          <a:xfrm>
            <a:off x="189064" y="2518077"/>
            <a:ext cx="12337032" cy="17389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7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WEEKLY REPORT</a:t>
            </a:r>
            <a:endParaRPr lang="zh-CN" altLang="en-US" sz="10700" spc="400" dirty="0">
              <a:solidFill>
                <a:schemeClr val="tx1">
                  <a:lumMod val="75000"/>
                  <a:lumOff val="25000"/>
                </a:schemeClr>
              </a:solidFill>
              <a:latin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3206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5664086" y="2517181"/>
            <a:ext cx="4538086" cy="748640"/>
          </a:xfrm>
          <a:prstGeom prst="rect">
            <a:avLst/>
          </a:prstGeom>
          <a:noFill/>
          <a:effectLst/>
        </p:spPr>
        <p:txBody>
          <a:bodyPr wrap="square" lIns="91413" tIns="45707" rIns="91413" bIns="45707" rtlCol="0">
            <a:spAutoFit/>
          </a:bodyPr>
          <a:lstStyle>
            <a:defPPr>
              <a:defRPr lang="zh-CN"/>
            </a:defPPr>
            <a:lvl1pPr algn="ctr">
              <a:defRPr sz="2800" b="1" spc="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4265" dirty="0">
                <a:solidFill>
                  <a:schemeClr val="tx1">
                    <a:lumMod val="75000"/>
                    <a:lumOff val="25000"/>
                  </a:schemeClr>
                </a:solidFill>
                <a:latin typeface="Kozuka Gothic Pr6N H" panose="020B0800000000000000" charset="-128"/>
                <a:ea typeface="Kozuka Gothic Pr6N H" panose="020B0800000000000000" charset="-128"/>
                <a:cs typeface="博洋行书 7000" panose="02000600000000000000" pitchFamily="2" charset="-122"/>
              </a:rPr>
              <a:t>硬件工作</a:t>
            </a:r>
          </a:p>
        </p:txBody>
      </p:sp>
      <p:sp>
        <p:nvSpPr>
          <p:cNvPr id="7" name="Freeform 11"/>
          <p:cNvSpPr/>
          <p:nvPr/>
        </p:nvSpPr>
        <p:spPr bwMode="auto">
          <a:xfrm rot="10800000">
            <a:off x="4699867" y="2354055"/>
            <a:ext cx="1103659" cy="1103659"/>
          </a:xfrm>
          <a:custGeom>
            <a:avLst/>
            <a:gdLst>
              <a:gd name="T0" fmla="*/ 1390 w 1390"/>
              <a:gd name="T1" fmla="*/ 710 h 1416"/>
              <a:gd name="T2" fmla="*/ 1389 w 1390"/>
              <a:gd name="T3" fmla="*/ 756 h 1416"/>
              <a:gd name="T4" fmla="*/ 1385 w 1390"/>
              <a:gd name="T5" fmla="*/ 802 h 1416"/>
              <a:gd name="T6" fmla="*/ 1377 w 1390"/>
              <a:gd name="T7" fmla="*/ 848 h 1416"/>
              <a:gd name="T8" fmla="*/ 1320 w 1390"/>
              <a:gd name="T9" fmla="*/ 999 h 1416"/>
              <a:gd name="T10" fmla="*/ 1302 w 1390"/>
              <a:gd name="T11" fmla="*/ 1035 h 1416"/>
              <a:gd name="T12" fmla="*/ 910 w 1390"/>
              <a:gd name="T13" fmla="*/ 1363 h 1416"/>
              <a:gd name="T14" fmla="*/ 878 w 1390"/>
              <a:gd name="T15" fmla="*/ 1372 h 1416"/>
              <a:gd name="T16" fmla="*/ 845 w 1390"/>
              <a:gd name="T17" fmla="*/ 1379 h 1416"/>
              <a:gd name="T18" fmla="*/ 818 w 1390"/>
              <a:gd name="T19" fmla="*/ 1384 h 1416"/>
              <a:gd name="T20" fmla="*/ 441 w 1390"/>
              <a:gd name="T21" fmla="*/ 1340 h 1416"/>
              <a:gd name="T22" fmla="*/ 414 w 1390"/>
              <a:gd name="T23" fmla="*/ 1327 h 1416"/>
              <a:gd name="T24" fmla="*/ 188 w 1390"/>
              <a:gd name="T25" fmla="*/ 1155 h 1416"/>
              <a:gd name="T26" fmla="*/ 172 w 1390"/>
              <a:gd name="T27" fmla="*/ 1134 h 1416"/>
              <a:gd name="T28" fmla="*/ 156 w 1390"/>
              <a:gd name="T29" fmla="*/ 1114 h 1416"/>
              <a:gd name="T30" fmla="*/ 117 w 1390"/>
              <a:gd name="T31" fmla="*/ 1062 h 1416"/>
              <a:gd name="T32" fmla="*/ 101 w 1390"/>
              <a:gd name="T33" fmla="*/ 1035 h 1416"/>
              <a:gd name="T34" fmla="*/ 14 w 1390"/>
              <a:gd name="T35" fmla="*/ 774 h 1416"/>
              <a:gd name="T36" fmla="*/ 10 w 1390"/>
              <a:gd name="T37" fmla="*/ 745 h 1416"/>
              <a:gd name="T38" fmla="*/ 45 w 1390"/>
              <a:gd name="T39" fmla="*/ 519 h 1416"/>
              <a:gd name="T40" fmla="*/ 52 w 1390"/>
              <a:gd name="T41" fmla="*/ 496 h 1416"/>
              <a:gd name="T42" fmla="*/ 80 w 1390"/>
              <a:gd name="T43" fmla="*/ 429 h 1416"/>
              <a:gd name="T44" fmla="*/ 94 w 1390"/>
              <a:gd name="T45" fmla="*/ 399 h 1416"/>
              <a:gd name="T46" fmla="*/ 354 w 1390"/>
              <a:gd name="T47" fmla="*/ 124 h 1416"/>
              <a:gd name="T48" fmla="*/ 393 w 1390"/>
              <a:gd name="T49" fmla="*/ 104 h 1416"/>
              <a:gd name="T50" fmla="*/ 840 w 1390"/>
              <a:gd name="T51" fmla="*/ 37 h 1416"/>
              <a:gd name="T52" fmla="*/ 887 w 1390"/>
              <a:gd name="T53" fmla="*/ 45 h 1416"/>
              <a:gd name="T54" fmla="*/ 1167 w 1390"/>
              <a:gd name="T55" fmla="*/ 190 h 1416"/>
              <a:gd name="T56" fmla="*/ 1192 w 1390"/>
              <a:gd name="T57" fmla="*/ 219 h 1416"/>
              <a:gd name="T58" fmla="*/ 1213 w 1390"/>
              <a:gd name="T59" fmla="*/ 251 h 1416"/>
              <a:gd name="T60" fmla="*/ 1388 w 1390"/>
              <a:gd name="T61" fmla="*/ 661 h 1416"/>
              <a:gd name="T62" fmla="*/ 1390 w 1390"/>
              <a:gd name="T63" fmla="*/ 710 h 1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90" h="1416">
                <a:moveTo>
                  <a:pt x="1390" y="710"/>
                </a:moveTo>
                <a:cubicBezTo>
                  <a:pt x="1390" y="725"/>
                  <a:pt x="1390" y="741"/>
                  <a:pt x="1389" y="756"/>
                </a:cubicBezTo>
                <a:cubicBezTo>
                  <a:pt x="1388" y="771"/>
                  <a:pt x="1387" y="787"/>
                  <a:pt x="1385" y="802"/>
                </a:cubicBezTo>
                <a:cubicBezTo>
                  <a:pt x="1383" y="818"/>
                  <a:pt x="1380" y="833"/>
                  <a:pt x="1377" y="848"/>
                </a:cubicBezTo>
                <a:cubicBezTo>
                  <a:pt x="1363" y="901"/>
                  <a:pt x="1344" y="951"/>
                  <a:pt x="1320" y="999"/>
                </a:cubicBezTo>
                <a:cubicBezTo>
                  <a:pt x="1314" y="1011"/>
                  <a:pt x="1308" y="1023"/>
                  <a:pt x="1302" y="1035"/>
                </a:cubicBezTo>
                <a:cubicBezTo>
                  <a:pt x="1238" y="1212"/>
                  <a:pt x="1090" y="1324"/>
                  <a:pt x="910" y="1363"/>
                </a:cubicBezTo>
                <a:cubicBezTo>
                  <a:pt x="899" y="1366"/>
                  <a:pt x="889" y="1369"/>
                  <a:pt x="878" y="1372"/>
                </a:cubicBezTo>
                <a:cubicBezTo>
                  <a:pt x="867" y="1375"/>
                  <a:pt x="856" y="1377"/>
                  <a:pt x="845" y="1379"/>
                </a:cubicBezTo>
                <a:cubicBezTo>
                  <a:pt x="836" y="1381"/>
                  <a:pt x="827" y="1383"/>
                  <a:pt x="818" y="1384"/>
                </a:cubicBezTo>
                <a:cubicBezTo>
                  <a:pt x="690" y="1416"/>
                  <a:pt x="562" y="1376"/>
                  <a:pt x="441" y="1340"/>
                </a:cubicBezTo>
                <a:cubicBezTo>
                  <a:pt x="432" y="1336"/>
                  <a:pt x="423" y="1332"/>
                  <a:pt x="414" y="1327"/>
                </a:cubicBezTo>
                <a:cubicBezTo>
                  <a:pt x="330" y="1284"/>
                  <a:pt x="246" y="1236"/>
                  <a:pt x="188" y="1155"/>
                </a:cubicBezTo>
                <a:cubicBezTo>
                  <a:pt x="183" y="1148"/>
                  <a:pt x="177" y="1141"/>
                  <a:pt x="172" y="1134"/>
                </a:cubicBezTo>
                <a:cubicBezTo>
                  <a:pt x="166" y="1128"/>
                  <a:pt x="161" y="1121"/>
                  <a:pt x="156" y="1114"/>
                </a:cubicBezTo>
                <a:cubicBezTo>
                  <a:pt x="142" y="1097"/>
                  <a:pt x="129" y="1080"/>
                  <a:pt x="117" y="1062"/>
                </a:cubicBezTo>
                <a:cubicBezTo>
                  <a:pt x="112" y="1053"/>
                  <a:pt x="106" y="1044"/>
                  <a:pt x="101" y="1035"/>
                </a:cubicBezTo>
                <a:cubicBezTo>
                  <a:pt x="46" y="960"/>
                  <a:pt x="18" y="872"/>
                  <a:pt x="14" y="774"/>
                </a:cubicBezTo>
                <a:cubicBezTo>
                  <a:pt x="13" y="764"/>
                  <a:pt x="11" y="755"/>
                  <a:pt x="10" y="745"/>
                </a:cubicBezTo>
                <a:cubicBezTo>
                  <a:pt x="0" y="670"/>
                  <a:pt x="14" y="593"/>
                  <a:pt x="45" y="519"/>
                </a:cubicBezTo>
                <a:cubicBezTo>
                  <a:pt x="47" y="511"/>
                  <a:pt x="50" y="504"/>
                  <a:pt x="52" y="496"/>
                </a:cubicBezTo>
                <a:cubicBezTo>
                  <a:pt x="61" y="473"/>
                  <a:pt x="70" y="451"/>
                  <a:pt x="80" y="429"/>
                </a:cubicBezTo>
                <a:cubicBezTo>
                  <a:pt x="84" y="419"/>
                  <a:pt x="89" y="409"/>
                  <a:pt x="94" y="399"/>
                </a:cubicBezTo>
                <a:cubicBezTo>
                  <a:pt x="152" y="286"/>
                  <a:pt x="240" y="187"/>
                  <a:pt x="354" y="124"/>
                </a:cubicBezTo>
                <a:cubicBezTo>
                  <a:pt x="367" y="116"/>
                  <a:pt x="380" y="110"/>
                  <a:pt x="393" y="104"/>
                </a:cubicBezTo>
                <a:cubicBezTo>
                  <a:pt x="530" y="24"/>
                  <a:pt x="690" y="0"/>
                  <a:pt x="840" y="37"/>
                </a:cubicBezTo>
                <a:cubicBezTo>
                  <a:pt x="856" y="39"/>
                  <a:pt x="871" y="42"/>
                  <a:pt x="887" y="45"/>
                </a:cubicBezTo>
                <a:cubicBezTo>
                  <a:pt x="993" y="67"/>
                  <a:pt x="1094" y="110"/>
                  <a:pt x="1167" y="190"/>
                </a:cubicBezTo>
                <a:cubicBezTo>
                  <a:pt x="1176" y="199"/>
                  <a:pt x="1184" y="209"/>
                  <a:pt x="1192" y="219"/>
                </a:cubicBezTo>
                <a:cubicBezTo>
                  <a:pt x="1199" y="229"/>
                  <a:pt x="1206" y="240"/>
                  <a:pt x="1213" y="251"/>
                </a:cubicBezTo>
                <a:cubicBezTo>
                  <a:pt x="1322" y="360"/>
                  <a:pt x="1374" y="512"/>
                  <a:pt x="1388" y="661"/>
                </a:cubicBezTo>
                <a:cubicBezTo>
                  <a:pt x="1390" y="677"/>
                  <a:pt x="1390" y="694"/>
                  <a:pt x="1390" y="710"/>
                </a:cubicBezTo>
                <a:close/>
              </a:path>
            </a:pathLst>
          </a:custGeom>
          <a:noFill/>
          <a:ln w="28575">
            <a:solidFill>
              <a:srgbClr val="261F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3" tIns="45707" rIns="91413" bIns="45707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066" dirty="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1"/>
          <p:cNvSpPr txBox="1"/>
          <p:nvPr/>
        </p:nvSpPr>
        <p:spPr>
          <a:xfrm>
            <a:off x="4811186" y="2498027"/>
            <a:ext cx="959810" cy="748640"/>
          </a:xfrm>
          <a:prstGeom prst="rect">
            <a:avLst/>
          </a:prstGeom>
          <a:noFill/>
          <a:effectLst/>
        </p:spPr>
        <p:txBody>
          <a:bodyPr wrap="square" lIns="91413" tIns="45707" rIns="91413" bIns="45707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265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博洋行书 7000" panose="02000600000000000000" pitchFamily="2" charset="-122"/>
                <a:ea typeface="博洋行书 7000" panose="02000600000000000000" pitchFamily="2" charset="-122"/>
                <a:cs typeface="博洋行书 7000" panose="02000600000000000000" pitchFamily="2" charset="-122"/>
              </a:rPr>
              <a:t>1</a:t>
            </a:r>
            <a:endParaRPr lang="en-GB" altLang="zh-CN" sz="4265" b="1" spc="600" dirty="0">
              <a:solidFill>
                <a:schemeClr val="tx1">
                  <a:lumMod val="75000"/>
                  <a:lumOff val="25000"/>
                </a:schemeClr>
              </a:solidFill>
              <a:latin typeface="博洋行书 7000" panose="02000600000000000000" pitchFamily="2" charset="-122"/>
              <a:ea typeface="博洋行书 7000" panose="02000600000000000000" pitchFamily="2" charset="-122"/>
              <a:cs typeface="博洋行书 7000" panose="020006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2351" y="2353853"/>
            <a:ext cx="4469021" cy="456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20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3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indefinite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2" presetClass="entr" presetSubtype="4" accel="72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1" presetClass="entr" presetSubtype="0" fill="hold" grpId="0" nodeType="withEffect">
                                  <p:stCondLst>
                                    <p:cond delay="1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7" grpId="0" animBg="1"/>
      <p:bldP spid="7" grpId="1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lum bright="-80000" contrast="100000"/>
          </a:blip>
          <a:stretch>
            <a:fillRect/>
          </a:stretch>
        </p:blipFill>
        <p:spPr>
          <a:xfrm>
            <a:off x="264088" y="729984"/>
            <a:ext cx="7735570" cy="6402046"/>
          </a:xfrm>
          <a:prstGeom prst="rect">
            <a:avLst/>
          </a:prstGeom>
        </p:spPr>
      </p:pic>
      <p:sp>
        <p:nvSpPr>
          <p:cNvPr id="10" name="文本框 37"/>
          <p:cNvSpPr txBox="1"/>
          <p:nvPr/>
        </p:nvSpPr>
        <p:spPr>
          <a:xfrm>
            <a:off x="264088" y="242131"/>
            <a:ext cx="4344206" cy="622108"/>
          </a:xfrm>
          <a:prstGeom prst="rect">
            <a:avLst/>
          </a:prstGeom>
          <a:noFill/>
        </p:spPr>
        <p:txBody>
          <a:bodyPr wrap="square" lIns="128539" tIns="64269" rIns="128539" bIns="64269" rtlCol="0">
            <a:spAutoFit/>
          </a:bodyPr>
          <a:lstStyle/>
          <a:p>
            <a:pPr defTabSz="1284822"/>
            <a:r>
              <a:rPr lang="zh-CN" altLang="en-US" sz="3199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博洋行书 7000" panose="02000600000000000000" pitchFamily="2" charset="-122"/>
                <a:ea typeface="博洋行书 7000" panose="02000600000000000000" pitchFamily="2" charset="-122"/>
                <a:cs typeface="博洋行书 7000" panose="02000600000000000000" pitchFamily="2" charset="-122"/>
                <a:sym typeface="+mn-lt"/>
              </a:rPr>
              <a:t>硬件工作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1749973" y="1585982"/>
            <a:ext cx="9388478" cy="4291038"/>
            <a:chOff x="3241" y="3057"/>
            <a:chExt cx="12114" cy="5536"/>
          </a:xfrm>
        </p:grpSpPr>
        <p:sp>
          <p:nvSpPr>
            <p:cNvPr id="16" name="Rectangle 15"/>
            <p:cNvSpPr/>
            <p:nvPr/>
          </p:nvSpPr>
          <p:spPr>
            <a:xfrm>
              <a:off x="3248" y="3075"/>
              <a:ext cx="1022" cy="1022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6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241" y="5456"/>
              <a:ext cx="1022" cy="1022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1866">
                <a:sym typeface="+mn-ea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0289" y="3075"/>
              <a:ext cx="1022" cy="1022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1866">
                <a:sym typeface="+mn-ea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0283" y="5456"/>
              <a:ext cx="1022" cy="1022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1866">
                <a:sym typeface="+mn-ea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3520" y="3399"/>
              <a:ext cx="477" cy="375"/>
              <a:chOff x="5348288" y="5818188"/>
              <a:chExt cx="1587500" cy="1246187"/>
            </a:xfrm>
          </p:grpSpPr>
          <p:sp>
            <p:nvSpPr>
              <p:cNvPr id="60" name="Freeform 59"/>
              <p:cNvSpPr>
                <a:spLocks noEditPoints="1"/>
              </p:cNvSpPr>
              <p:nvPr/>
            </p:nvSpPr>
            <p:spPr bwMode="auto">
              <a:xfrm>
                <a:off x="5348288" y="5818188"/>
                <a:ext cx="1587500" cy="263525"/>
              </a:xfrm>
              <a:custGeom>
                <a:avLst/>
                <a:gdLst>
                  <a:gd name="T0" fmla="*/ 471 w 507"/>
                  <a:gd name="T1" fmla="*/ 0 h 84"/>
                  <a:gd name="T2" fmla="*/ 37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1 w 507"/>
                  <a:gd name="T13" fmla="*/ 0 h 84"/>
                  <a:gd name="T14" fmla="*/ 49 w 507"/>
                  <a:gd name="T15" fmla="*/ 59 h 84"/>
                  <a:gd name="T16" fmla="*/ 36 w 507"/>
                  <a:gd name="T17" fmla="*/ 46 h 84"/>
                  <a:gd name="T18" fmla="*/ 49 w 507"/>
                  <a:gd name="T19" fmla="*/ 33 h 84"/>
                  <a:gd name="T20" fmla="*/ 62 w 507"/>
                  <a:gd name="T21" fmla="*/ 46 h 84"/>
                  <a:gd name="T22" fmla="*/ 49 w 507"/>
                  <a:gd name="T23" fmla="*/ 59 h 84"/>
                  <a:gd name="T24" fmla="*/ 100 w 507"/>
                  <a:gd name="T25" fmla="*/ 59 h 84"/>
                  <a:gd name="T26" fmla="*/ 87 w 507"/>
                  <a:gd name="T27" fmla="*/ 46 h 84"/>
                  <a:gd name="T28" fmla="*/ 100 w 507"/>
                  <a:gd name="T29" fmla="*/ 33 h 84"/>
                  <a:gd name="T30" fmla="*/ 113 w 507"/>
                  <a:gd name="T31" fmla="*/ 46 h 84"/>
                  <a:gd name="T32" fmla="*/ 100 w 507"/>
                  <a:gd name="T33" fmla="*/ 59 h 84"/>
                  <a:gd name="T34" fmla="*/ 151 w 507"/>
                  <a:gd name="T35" fmla="*/ 59 h 84"/>
                  <a:gd name="T36" fmla="*/ 138 w 507"/>
                  <a:gd name="T37" fmla="*/ 46 h 84"/>
                  <a:gd name="T38" fmla="*/ 151 w 507"/>
                  <a:gd name="T39" fmla="*/ 33 h 84"/>
                  <a:gd name="T40" fmla="*/ 163 w 507"/>
                  <a:gd name="T41" fmla="*/ 46 h 84"/>
                  <a:gd name="T42" fmla="*/ 151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1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17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1" y="0"/>
                      <a:pt x="471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6" y="53"/>
                      <a:pt x="36" y="46"/>
                    </a:cubicBezTo>
                    <a:cubicBezTo>
                      <a:pt x="36" y="39"/>
                      <a:pt x="42" y="33"/>
                      <a:pt x="49" y="33"/>
                    </a:cubicBezTo>
                    <a:cubicBezTo>
                      <a:pt x="56" y="33"/>
                      <a:pt x="62" y="39"/>
                      <a:pt x="62" y="46"/>
                    </a:cubicBezTo>
                    <a:cubicBezTo>
                      <a:pt x="62" y="53"/>
                      <a:pt x="56" y="59"/>
                      <a:pt x="49" y="59"/>
                    </a:cubicBezTo>
                    <a:close/>
                    <a:moveTo>
                      <a:pt x="100" y="59"/>
                    </a:moveTo>
                    <a:cubicBezTo>
                      <a:pt x="93" y="59"/>
                      <a:pt x="87" y="53"/>
                      <a:pt x="87" y="46"/>
                    </a:cubicBezTo>
                    <a:cubicBezTo>
                      <a:pt x="87" y="39"/>
                      <a:pt x="93" y="33"/>
                      <a:pt x="100" y="33"/>
                    </a:cubicBezTo>
                    <a:cubicBezTo>
                      <a:pt x="107" y="33"/>
                      <a:pt x="113" y="39"/>
                      <a:pt x="113" y="46"/>
                    </a:cubicBezTo>
                    <a:cubicBezTo>
                      <a:pt x="113" y="53"/>
                      <a:pt x="107" y="59"/>
                      <a:pt x="100" y="59"/>
                    </a:cubicBezTo>
                    <a:close/>
                    <a:moveTo>
                      <a:pt x="151" y="59"/>
                    </a:moveTo>
                    <a:cubicBezTo>
                      <a:pt x="144" y="59"/>
                      <a:pt x="138" y="53"/>
                      <a:pt x="138" y="46"/>
                    </a:cubicBezTo>
                    <a:cubicBezTo>
                      <a:pt x="138" y="39"/>
                      <a:pt x="144" y="33"/>
                      <a:pt x="151" y="33"/>
                    </a:cubicBezTo>
                    <a:cubicBezTo>
                      <a:pt x="158" y="33"/>
                      <a:pt x="163" y="39"/>
                      <a:pt x="163" y="46"/>
                    </a:cubicBezTo>
                    <a:cubicBezTo>
                      <a:pt x="163" y="53"/>
                      <a:pt x="158" y="59"/>
                      <a:pt x="151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61" name="Freeform 60"/>
              <p:cNvSpPr>
                <a:spLocks noEditPoints="1"/>
              </p:cNvSpPr>
              <p:nvPr/>
            </p:nvSpPr>
            <p:spPr bwMode="auto">
              <a:xfrm>
                <a:off x="5348288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7 w 507"/>
                  <a:gd name="T3" fmla="*/ 304 h 304"/>
                  <a:gd name="T4" fmla="*/ 471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181 w 507"/>
                  <a:gd name="T15" fmla="*/ 200 h 304"/>
                  <a:gd name="T16" fmla="*/ 212 w 507"/>
                  <a:gd name="T17" fmla="*/ 169 h 304"/>
                  <a:gd name="T18" fmla="*/ 221 w 507"/>
                  <a:gd name="T19" fmla="*/ 89 h 304"/>
                  <a:gd name="T20" fmla="*/ 266 w 507"/>
                  <a:gd name="T21" fmla="*/ 70 h 304"/>
                  <a:gd name="T22" fmla="*/ 312 w 507"/>
                  <a:gd name="T23" fmla="*/ 89 h 304"/>
                  <a:gd name="T24" fmla="*/ 312 w 507"/>
                  <a:gd name="T25" fmla="*/ 180 h 304"/>
                  <a:gd name="T26" fmla="*/ 266 w 507"/>
                  <a:gd name="T27" fmla="*/ 199 h 304"/>
                  <a:gd name="T28" fmla="*/ 232 w 507"/>
                  <a:gd name="T29" fmla="*/ 188 h 304"/>
                  <a:gd name="T30" fmla="*/ 201 w 507"/>
                  <a:gd name="T31" fmla="*/ 220 h 304"/>
                  <a:gd name="T32" fmla="*/ 191 w 507"/>
                  <a:gd name="T33" fmla="*/ 224 h 304"/>
                  <a:gd name="T34" fmla="*/ 181 w 507"/>
                  <a:gd name="T35" fmla="*/ 220 h 304"/>
                  <a:gd name="T36" fmla="*/ 181 w 507"/>
                  <a:gd name="T37" fmla="*/ 20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7" y="304"/>
                      <a:pt x="37" y="304"/>
                    </a:cubicBezTo>
                    <a:cubicBezTo>
                      <a:pt x="471" y="304"/>
                      <a:pt x="471" y="304"/>
                      <a:pt x="471" y="304"/>
                    </a:cubicBezTo>
                    <a:cubicBezTo>
                      <a:pt x="491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181" y="200"/>
                    </a:moveTo>
                    <a:cubicBezTo>
                      <a:pt x="212" y="169"/>
                      <a:pt x="212" y="169"/>
                      <a:pt x="212" y="169"/>
                    </a:cubicBezTo>
                    <a:cubicBezTo>
                      <a:pt x="196" y="144"/>
                      <a:pt x="199" y="110"/>
                      <a:pt x="221" y="89"/>
                    </a:cubicBezTo>
                    <a:cubicBezTo>
                      <a:pt x="233" y="77"/>
                      <a:pt x="249" y="70"/>
                      <a:pt x="266" y="70"/>
                    </a:cubicBezTo>
                    <a:cubicBezTo>
                      <a:pt x="283" y="70"/>
                      <a:pt x="300" y="77"/>
                      <a:pt x="312" y="89"/>
                    </a:cubicBezTo>
                    <a:cubicBezTo>
                      <a:pt x="337" y="114"/>
                      <a:pt x="337" y="155"/>
                      <a:pt x="312" y="180"/>
                    </a:cubicBezTo>
                    <a:cubicBezTo>
                      <a:pt x="300" y="192"/>
                      <a:pt x="284" y="199"/>
                      <a:pt x="266" y="199"/>
                    </a:cubicBezTo>
                    <a:cubicBezTo>
                      <a:pt x="254" y="199"/>
                      <a:pt x="242" y="195"/>
                      <a:pt x="232" y="188"/>
                    </a:cubicBezTo>
                    <a:cubicBezTo>
                      <a:pt x="201" y="220"/>
                      <a:pt x="201" y="220"/>
                      <a:pt x="201" y="220"/>
                    </a:cubicBezTo>
                    <a:cubicBezTo>
                      <a:pt x="198" y="222"/>
                      <a:pt x="194" y="224"/>
                      <a:pt x="191" y="224"/>
                    </a:cubicBezTo>
                    <a:cubicBezTo>
                      <a:pt x="187" y="224"/>
                      <a:pt x="184" y="222"/>
                      <a:pt x="181" y="220"/>
                    </a:cubicBezTo>
                    <a:cubicBezTo>
                      <a:pt x="176" y="214"/>
                      <a:pt x="176" y="205"/>
                      <a:pt x="181" y="20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62" name="Freeform 61"/>
              <p:cNvSpPr/>
              <p:nvPr/>
            </p:nvSpPr>
            <p:spPr bwMode="auto">
              <a:xfrm>
                <a:off x="6040438" y="6403975"/>
                <a:ext cx="280987" cy="255587"/>
              </a:xfrm>
              <a:custGeom>
                <a:avLst/>
                <a:gdLst>
                  <a:gd name="T0" fmla="*/ 45 w 90"/>
                  <a:gd name="T1" fmla="*/ 82 h 82"/>
                  <a:gd name="T2" fmla="*/ 74 w 90"/>
                  <a:gd name="T3" fmla="*/ 70 h 82"/>
                  <a:gd name="T4" fmla="*/ 74 w 90"/>
                  <a:gd name="T5" fmla="*/ 12 h 82"/>
                  <a:gd name="T6" fmla="*/ 45 w 90"/>
                  <a:gd name="T7" fmla="*/ 0 h 82"/>
                  <a:gd name="T8" fmla="*/ 16 w 90"/>
                  <a:gd name="T9" fmla="*/ 12 h 82"/>
                  <a:gd name="T10" fmla="*/ 16 w 90"/>
                  <a:gd name="T11" fmla="*/ 70 h 82"/>
                  <a:gd name="T12" fmla="*/ 45 w 90"/>
                  <a:gd name="T13" fmla="*/ 8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82">
                    <a:moveTo>
                      <a:pt x="45" y="82"/>
                    </a:moveTo>
                    <a:cubicBezTo>
                      <a:pt x="56" y="82"/>
                      <a:pt x="67" y="78"/>
                      <a:pt x="74" y="70"/>
                    </a:cubicBezTo>
                    <a:cubicBezTo>
                      <a:pt x="90" y="54"/>
                      <a:pt x="90" y="28"/>
                      <a:pt x="74" y="12"/>
                    </a:cubicBezTo>
                    <a:cubicBezTo>
                      <a:pt x="67" y="5"/>
                      <a:pt x="56" y="0"/>
                      <a:pt x="45" y="0"/>
                    </a:cubicBezTo>
                    <a:cubicBezTo>
                      <a:pt x="34" y="0"/>
                      <a:pt x="24" y="5"/>
                      <a:pt x="16" y="12"/>
                    </a:cubicBezTo>
                    <a:cubicBezTo>
                      <a:pt x="0" y="28"/>
                      <a:pt x="0" y="54"/>
                      <a:pt x="16" y="70"/>
                    </a:cubicBezTo>
                    <a:cubicBezTo>
                      <a:pt x="24" y="78"/>
                      <a:pt x="34" y="82"/>
                      <a:pt x="45" y="8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3514" y="5780"/>
              <a:ext cx="477" cy="375"/>
              <a:chOff x="8366125" y="5818188"/>
              <a:chExt cx="1587500" cy="1246187"/>
            </a:xfrm>
          </p:grpSpPr>
          <p:sp>
            <p:nvSpPr>
              <p:cNvPr id="64" name="Freeform 63"/>
              <p:cNvSpPr>
                <a:spLocks noEditPoints="1"/>
              </p:cNvSpPr>
              <p:nvPr/>
            </p:nvSpPr>
            <p:spPr bwMode="auto">
              <a:xfrm>
                <a:off x="8366125" y="5818188"/>
                <a:ext cx="1587500" cy="263525"/>
              </a:xfrm>
              <a:custGeom>
                <a:avLst/>
                <a:gdLst>
                  <a:gd name="T0" fmla="*/ 471 w 507"/>
                  <a:gd name="T1" fmla="*/ 0 h 84"/>
                  <a:gd name="T2" fmla="*/ 36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1 w 507"/>
                  <a:gd name="T13" fmla="*/ 0 h 84"/>
                  <a:gd name="T14" fmla="*/ 49 w 507"/>
                  <a:gd name="T15" fmla="*/ 59 h 84"/>
                  <a:gd name="T16" fmla="*/ 36 w 507"/>
                  <a:gd name="T17" fmla="*/ 46 h 84"/>
                  <a:gd name="T18" fmla="*/ 49 w 507"/>
                  <a:gd name="T19" fmla="*/ 33 h 84"/>
                  <a:gd name="T20" fmla="*/ 62 w 507"/>
                  <a:gd name="T21" fmla="*/ 46 h 84"/>
                  <a:gd name="T22" fmla="*/ 49 w 507"/>
                  <a:gd name="T23" fmla="*/ 59 h 84"/>
                  <a:gd name="T24" fmla="*/ 100 w 507"/>
                  <a:gd name="T25" fmla="*/ 59 h 84"/>
                  <a:gd name="T26" fmla="*/ 87 w 507"/>
                  <a:gd name="T27" fmla="*/ 46 h 84"/>
                  <a:gd name="T28" fmla="*/ 100 w 507"/>
                  <a:gd name="T29" fmla="*/ 33 h 84"/>
                  <a:gd name="T30" fmla="*/ 112 w 507"/>
                  <a:gd name="T31" fmla="*/ 46 h 84"/>
                  <a:gd name="T32" fmla="*/ 100 w 507"/>
                  <a:gd name="T33" fmla="*/ 59 h 84"/>
                  <a:gd name="T34" fmla="*/ 150 w 507"/>
                  <a:gd name="T35" fmla="*/ 59 h 84"/>
                  <a:gd name="T36" fmla="*/ 138 w 507"/>
                  <a:gd name="T37" fmla="*/ 46 h 84"/>
                  <a:gd name="T38" fmla="*/ 150 w 507"/>
                  <a:gd name="T39" fmla="*/ 33 h 84"/>
                  <a:gd name="T40" fmla="*/ 163 w 507"/>
                  <a:gd name="T41" fmla="*/ 46 h 84"/>
                  <a:gd name="T42" fmla="*/ 150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1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1" y="0"/>
                      <a:pt x="471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6" y="53"/>
                      <a:pt x="36" y="46"/>
                    </a:cubicBezTo>
                    <a:cubicBezTo>
                      <a:pt x="36" y="39"/>
                      <a:pt x="42" y="33"/>
                      <a:pt x="49" y="33"/>
                    </a:cubicBezTo>
                    <a:cubicBezTo>
                      <a:pt x="56" y="33"/>
                      <a:pt x="62" y="39"/>
                      <a:pt x="62" y="46"/>
                    </a:cubicBezTo>
                    <a:cubicBezTo>
                      <a:pt x="62" y="53"/>
                      <a:pt x="56" y="59"/>
                      <a:pt x="49" y="59"/>
                    </a:cubicBezTo>
                    <a:close/>
                    <a:moveTo>
                      <a:pt x="100" y="59"/>
                    </a:moveTo>
                    <a:cubicBezTo>
                      <a:pt x="93" y="59"/>
                      <a:pt x="87" y="53"/>
                      <a:pt x="87" y="46"/>
                    </a:cubicBezTo>
                    <a:cubicBezTo>
                      <a:pt x="87" y="39"/>
                      <a:pt x="93" y="33"/>
                      <a:pt x="100" y="33"/>
                    </a:cubicBezTo>
                    <a:cubicBezTo>
                      <a:pt x="107" y="33"/>
                      <a:pt x="112" y="39"/>
                      <a:pt x="112" y="46"/>
                    </a:cubicBezTo>
                    <a:cubicBezTo>
                      <a:pt x="112" y="53"/>
                      <a:pt x="107" y="59"/>
                      <a:pt x="100" y="59"/>
                    </a:cubicBezTo>
                    <a:close/>
                    <a:moveTo>
                      <a:pt x="150" y="59"/>
                    </a:moveTo>
                    <a:cubicBezTo>
                      <a:pt x="143" y="59"/>
                      <a:pt x="138" y="53"/>
                      <a:pt x="138" y="46"/>
                    </a:cubicBezTo>
                    <a:cubicBezTo>
                      <a:pt x="138" y="39"/>
                      <a:pt x="143" y="33"/>
                      <a:pt x="150" y="33"/>
                    </a:cubicBezTo>
                    <a:cubicBezTo>
                      <a:pt x="157" y="33"/>
                      <a:pt x="163" y="39"/>
                      <a:pt x="163" y="46"/>
                    </a:cubicBezTo>
                    <a:cubicBezTo>
                      <a:pt x="163" y="53"/>
                      <a:pt x="157" y="59"/>
                      <a:pt x="15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65" name="Freeform 14"/>
              <p:cNvSpPr>
                <a:spLocks noEditPoints="1"/>
              </p:cNvSpPr>
              <p:nvPr/>
            </p:nvSpPr>
            <p:spPr bwMode="auto">
              <a:xfrm>
                <a:off x="8366125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6 w 507"/>
                  <a:gd name="T3" fmla="*/ 304 h 304"/>
                  <a:gd name="T4" fmla="*/ 471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299 w 507"/>
                  <a:gd name="T15" fmla="*/ 54 h 304"/>
                  <a:gd name="T16" fmla="*/ 432 w 507"/>
                  <a:gd name="T17" fmla="*/ 54 h 304"/>
                  <a:gd name="T18" fmla="*/ 432 w 507"/>
                  <a:gd name="T19" fmla="*/ 184 h 304"/>
                  <a:gd name="T20" fmla="*/ 299 w 507"/>
                  <a:gd name="T21" fmla="*/ 184 h 304"/>
                  <a:gd name="T22" fmla="*/ 299 w 507"/>
                  <a:gd name="T23" fmla="*/ 54 h 304"/>
                  <a:gd name="T24" fmla="*/ 75 w 507"/>
                  <a:gd name="T25" fmla="*/ 54 h 304"/>
                  <a:gd name="T26" fmla="*/ 259 w 507"/>
                  <a:gd name="T27" fmla="*/ 54 h 304"/>
                  <a:gd name="T28" fmla="*/ 259 w 507"/>
                  <a:gd name="T29" fmla="*/ 75 h 304"/>
                  <a:gd name="T30" fmla="*/ 75 w 507"/>
                  <a:gd name="T31" fmla="*/ 75 h 304"/>
                  <a:gd name="T32" fmla="*/ 75 w 507"/>
                  <a:gd name="T33" fmla="*/ 54 h 304"/>
                  <a:gd name="T34" fmla="*/ 75 w 507"/>
                  <a:gd name="T35" fmla="*/ 109 h 304"/>
                  <a:gd name="T36" fmla="*/ 259 w 507"/>
                  <a:gd name="T37" fmla="*/ 109 h 304"/>
                  <a:gd name="T38" fmla="*/ 259 w 507"/>
                  <a:gd name="T39" fmla="*/ 130 h 304"/>
                  <a:gd name="T40" fmla="*/ 75 w 507"/>
                  <a:gd name="T41" fmla="*/ 130 h 304"/>
                  <a:gd name="T42" fmla="*/ 75 w 507"/>
                  <a:gd name="T43" fmla="*/ 109 h 304"/>
                  <a:gd name="T44" fmla="*/ 75 w 507"/>
                  <a:gd name="T45" fmla="*/ 163 h 304"/>
                  <a:gd name="T46" fmla="*/ 259 w 507"/>
                  <a:gd name="T47" fmla="*/ 163 h 304"/>
                  <a:gd name="T48" fmla="*/ 259 w 507"/>
                  <a:gd name="T49" fmla="*/ 184 h 304"/>
                  <a:gd name="T50" fmla="*/ 75 w 507"/>
                  <a:gd name="T51" fmla="*/ 184 h 304"/>
                  <a:gd name="T52" fmla="*/ 75 w 507"/>
                  <a:gd name="T53" fmla="*/ 163 h 304"/>
                  <a:gd name="T54" fmla="*/ 75 w 507"/>
                  <a:gd name="T55" fmla="*/ 217 h 304"/>
                  <a:gd name="T56" fmla="*/ 432 w 507"/>
                  <a:gd name="T57" fmla="*/ 217 h 304"/>
                  <a:gd name="T58" fmla="*/ 432 w 507"/>
                  <a:gd name="T59" fmla="*/ 238 h 304"/>
                  <a:gd name="T60" fmla="*/ 75 w 507"/>
                  <a:gd name="T61" fmla="*/ 238 h 304"/>
                  <a:gd name="T62" fmla="*/ 75 w 507"/>
                  <a:gd name="T63" fmla="*/ 217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6" y="304"/>
                      <a:pt x="36" y="304"/>
                    </a:cubicBezTo>
                    <a:cubicBezTo>
                      <a:pt x="471" y="304"/>
                      <a:pt x="471" y="304"/>
                      <a:pt x="471" y="304"/>
                    </a:cubicBezTo>
                    <a:cubicBezTo>
                      <a:pt x="491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299" y="54"/>
                    </a:moveTo>
                    <a:cubicBezTo>
                      <a:pt x="432" y="54"/>
                      <a:pt x="432" y="54"/>
                      <a:pt x="432" y="54"/>
                    </a:cubicBezTo>
                    <a:cubicBezTo>
                      <a:pt x="432" y="184"/>
                      <a:pt x="432" y="184"/>
                      <a:pt x="432" y="184"/>
                    </a:cubicBezTo>
                    <a:cubicBezTo>
                      <a:pt x="299" y="184"/>
                      <a:pt x="299" y="184"/>
                      <a:pt x="299" y="184"/>
                    </a:cubicBezTo>
                    <a:lnTo>
                      <a:pt x="299" y="54"/>
                    </a:lnTo>
                    <a:close/>
                    <a:moveTo>
                      <a:pt x="75" y="54"/>
                    </a:moveTo>
                    <a:cubicBezTo>
                      <a:pt x="259" y="54"/>
                      <a:pt x="259" y="54"/>
                      <a:pt x="259" y="54"/>
                    </a:cubicBezTo>
                    <a:cubicBezTo>
                      <a:pt x="259" y="75"/>
                      <a:pt x="259" y="75"/>
                      <a:pt x="259" y="75"/>
                    </a:cubicBezTo>
                    <a:cubicBezTo>
                      <a:pt x="75" y="75"/>
                      <a:pt x="75" y="75"/>
                      <a:pt x="75" y="75"/>
                    </a:cubicBezTo>
                    <a:lnTo>
                      <a:pt x="75" y="54"/>
                    </a:lnTo>
                    <a:close/>
                    <a:moveTo>
                      <a:pt x="75" y="109"/>
                    </a:moveTo>
                    <a:cubicBezTo>
                      <a:pt x="259" y="109"/>
                      <a:pt x="259" y="109"/>
                      <a:pt x="259" y="109"/>
                    </a:cubicBezTo>
                    <a:cubicBezTo>
                      <a:pt x="259" y="130"/>
                      <a:pt x="259" y="130"/>
                      <a:pt x="259" y="130"/>
                    </a:cubicBezTo>
                    <a:cubicBezTo>
                      <a:pt x="75" y="130"/>
                      <a:pt x="75" y="130"/>
                      <a:pt x="75" y="130"/>
                    </a:cubicBezTo>
                    <a:lnTo>
                      <a:pt x="75" y="109"/>
                    </a:lnTo>
                    <a:close/>
                    <a:moveTo>
                      <a:pt x="75" y="163"/>
                    </a:moveTo>
                    <a:cubicBezTo>
                      <a:pt x="259" y="163"/>
                      <a:pt x="259" y="163"/>
                      <a:pt x="259" y="163"/>
                    </a:cubicBezTo>
                    <a:cubicBezTo>
                      <a:pt x="259" y="184"/>
                      <a:pt x="259" y="184"/>
                      <a:pt x="259" y="184"/>
                    </a:cubicBezTo>
                    <a:cubicBezTo>
                      <a:pt x="75" y="184"/>
                      <a:pt x="75" y="184"/>
                      <a:pt x="75" y="184"/>
                    </a:cubicBezTo>
                    <a:lnTo>
                      <a:pt x="75" y="163"/>
                    </a:lnTo>
                    <a:close/>
                    <a:moveTo>
                      <a:pt x="75" y="217"/>
                    </a:moveTo>
                    <a:cubicBezTo>
                      <a:pt x="432" y="217"/>
                      <a:pt x="432" y="217"/>
                      <a:pt x="432" y="217"/>
                    </a:cubicBezTo>
                    <a:cubicBezTo>
                      <a:pt x="432" y="238"/>
                      <a:pt x="432" y="238"/>
                      <a:pt x="432" y="238"/>
                    </a:cubicBezTo>
                    <a:cubicBezTo>
                      <a:pt x="75" y="238"/>
                      <a:pt x="75" y="238"/>
                      <a:pt x="75" y="238"/>
                    </a:cubicBezTo>
                    <a:lnTo>
                      <a:pt x="75" y="21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3520" y="8218"/>
              <a:ext cx="477" cy="375"/>
              <a:chOff x="11385550" y="5818188"/>
              <a:chExt cx="1587500" cy="1246187"/>
            </a:xfrm>
          </p:grpSpPr>
          <p:sp>
            <p:nvSpPr>
              <p:cNvPr id="67" name="Freeform 15"/>
              <p:cNvSpPr>
                <a:spLocks noEditPoints="1"/>
              </p:cNvSpPr>
              <p:nvPr/>
            </p:nvSpPr>
            <p:spPr bwMode="auto">
              <a:xfrm>
                <a:off x="11385550" y="5818188"/>
                <a:ext cx="1587500" cy="263525"/>
              </a:xfrm>
              <a:custGeom>
                <a:avLst/>
                <a:gdLst>
                  <a:gd name="T0" fmla="*/ 470 w 507"/>
                  <a:gd name="T1" fmla="*/ 0 h 84"/>
                  <a:gd name="T2" fmla="*/ 36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0 w 507"/>
                  <a:gd name="T13" fmla="*/ 0 h 84"/>
                  <a:gd name="T14" fmla="*/ 49 w 507"/>
                  <a:gd name="T15" fmla="*/ 59 h 84"/>
                  <a:gd name="T16" fmla="*/ 36 w 507"/>
                  <a:gd name="T17" fmla="*/ 46 h 84"/>
                  <a:gd name="T18" fmla="*/ 49 w 507"/>
                  <a:gd name="T19" fmla="*/ 33 h 84"/>
                  <a:gd name="T20" fmla="*/ 61 w 507"/>
                  <a:gd name="T21" fmla="*/ 46 h 84"/>
                  <a:gd name="T22" fmla="*/ 49 w 507"/>
                  <a:gd name="T23" fmla="*/ 59 h 84"/>
                  <a:gd name="T24" fmla="*/ 99 w 507"/>
                  <a:gd name="T25" fmla="*/ 59 h 84"/>
                  <a:gd name="T26" fmla="*/ 87 w 507"/>
                  <a:gd name="T27" fmla="*/ 46 h 84"/>
                  <a:gd name="T28" fmla="*/ 99 w 507"/>
                  <a:gd name="T29" fmla="*/ 33 h 84"/>
                  <a:gd name="T30" fmla="*/ 112 w 507"/>
                  <a:gd name="T31" fmla="*/ 46 h 84"/>
                  <a:gd name="T32" fmla="*/ 99 w 507"/>
                  <a:gd name="T33" fmla="*/ 59 h 84"/>
                  <a:gd name="T34" fmla="*/ 150 w 507"/>
                  <a:gd name="T35" fmla="*/ 59 h 84"/>
                  <a:gd name="T36" fmla="*/ 137 w 507"/>
                  <a:gd name="T37" fmla="*/ 46 h 84"/>
                  <a:gd name="T38" fmla="*/ 150 w 507"/>
                  <a:gd name="T39" fmla="*/ 33 h 84"/>
                  <a:gd name="T40" fmla="*/ 163 w 507"/>
                  <a:gd name="T41" fmla="*/ 46 h 84"/>
                  <a:gd name="T42" fmla="*/ 150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0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0" y="0"/>
                      <a:pt x="470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6" y="53"/>
                      <a:pt x="36" y="46"/>
                    </a:cubicBezTo>
                    <a:cubicBezTo>
                      <a:pt x="36" y="39"/>
                      <a:pt x="42" y="33"/>
                      <a:pt x="49" y="33"/>
                    </a:cubicBezTo>
                    <a:cubicBezTo>
                      <a:pt x="56" y="33"/>
                      <a:pt x="61" y="39"/>
                      <a:pt x="61" y="46"/>
                    </a:cubicBezTo>
                    <a:cubicBezTo>
                      <a:pt x="61" y="53"/>
                      <a:pt x="56" y="59"/>
                      <a:pt x="49" y="59"/>
                    </a:cubicBezTo>
                    <a:close/>
                    <a:moveTo>
                      <a:pt x="99" y="59"/>
                    </a:moveTo>
                    <a:cubicBezTo>
                      <a:pt x="92" y="59"/>
                      <a:pt x="87" y="53"/>
                      <a:pt x="87" y="46"/>
                    </a:cubicBezTo>
                    <a:cubicBezTo>
                      <a:pt x="87" y="39"/>
                      <a:pt x="92" y="33"/>
                      <a:pt x="99" y="33"/>
                    </a:cubicBezTo>
                    <a:cubicBezTo>
                      <a:pt x="106" y="33"/>
                      <a:pt x="112" y="39"/>
                      <a:pt x="112" y="46"/>
                    </a:cubicBezTo>
                    <a:cubicBezTo>
                      <a:pt x="112" y="53"/>
                      <a:pt x="106" y="59"/>
                      <a:pt x="99" y="59"/>
                    </a:cubicBezTo>
                    <a:close/>
                    <a:moveTo>
                      <a:pt x="150" y="59"/>
                    </a:moveTo>
                    <a:cubicBezTo>
                      <a:pt x="143" y="59"/>
                      <a:pt x="137" y="53"/>
                      <a:pt x="137" y="46"/>
                    </a:cubicBezTo>
                    <a:cubicBezTo>
                      <a:pt x="137" y="39"/>
                      <a:pt x="143" y="33"/>
                      <a:pt x="150" y="33"/>
                    </a:cubicBezTo>
                    <a:cubicBezTo>
                      <a:pt x="157" y="33"/>
                      <a:pt x="163" y="39"/>
                      <a:pt x="163" y="46"/>
                    </a:cubicBezTo>
                    <a:cubicBezTo>
                      <a:pt x="163" y="53"/>
                      <a:pt x="157" y="59"/>
                      <a:pt x="15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68" name="Freeform 16"/>
              <p:cNvSpPr>
                <a:spLocks noEditPoints="1"/>
              </p:cNvSpPr>
              <p:nvPr/>
            </p:nvSpPr>
            <p:spPr bwMode="auto">
              <a:xfrm>
                <a:off x="11385550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6 w 507"/>
                  <a:gd name="T3" fmla="*/ 304 h 304"/>
                  <a:gd name="T4" fmla="*/ 470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161 w 507"/>
                  <a:gd name="T15" fmla="*/ 136 h 304"/>
                  <a:gd name="T16" fmla="*/ 166 w 507"/>
                  <a:gd name="T17" fmla="*/ 131 h 304"/>
                  <a:gd name="T18" fmla="*/ 169 w 507"/>
                  <a:gd name="T19" fmla="*/ 131 h 304"/>
                  <a:gd name="T20" fmla="*/ 179 w 507"/>
                  <a:gd name="T21" fmla="*/ 108 h 304"/>
                  <a:gd name="T22" fmla="*/ 177 w 507"/>
                  <a:gd name="T23" fmla="*/ 106 h 304"/>
                  <a:gd name="T24" fmla="*/ 177 w 507"/>
                  <a:gd name="T25" fmla="*/ 98 h 304"/>
                  <a:gd name="T26" fmla="*/ 200 w 507"/>
                  <a:gd name="T27" fmla="*/ 75 h 304"/>
                  <a:gd name="T28" fmla="*/ 207 w 507"/>
                  <a:gd name="T29" fmla="*/ 75 h 304"/>
                  <a:gd name="T30" fmla="*/ 209 w 507"/>
                  <a:gd name="T31" fmla="*/ 77 h 304"/>
                  <a:gd name="T32" fmla="*/ 232 w 507"/>
                  <a:gd name="T33" fmla="*/ 68 h 304"/>
                  <a:gd name="T34" fmla="*/ 232 w 507"/>
                  <a:gd name="T35" fmla="*/ 65 h 304"/>
                  <a:gd name="T36" fmla="*/ 237 w 507"/>
                  <a:gd name="T37" fmla="*/ 60 h 304"/>
                  <a:gd name="T38" fmla="*/ 269 w 507"/>
                  <a:gd name="T39" fmla="*/ 60 h 304"/>
                  <a:gd name="T40" fmla="*/ 275 w 507"/>
                  <a:gd name="T41" fmla="*/ 65 h 304"/>
                  <a:gd name="T42" fmla="*/ 275 w 507"/>
                  <a:gd name="T43" fmla="*/ 68 h 304"/>
                  <a:gd name="T44" fmla="*/ 297 w 507"/>
                  <a:gd name="T45" fmla="*/ 77 h 304"/>
                  <a:gd name="T46" fmla="*/ 299 w 507"/>
                  <a:gd name="T47" fmla="*/ 75 h 304"/>
                  <a:gd name="T48" fmla="*/ 307 w 507"/>
                  <a:gd name="T49" fmla="*/ 75 h 304"/>
                  <a:gd name="T50" fmla="*/ 330 w 507"/>
                  <a:gd name="T51" fmla="*/ 98 h 304"/>
                  <a:gd name="T52" fmla="*/ 330 w 507"/>
                  <a:gd name="T53" fmla="*/ 106 h 304"/>
                  <a:gd name="T54" fmla="*/ 328 w 507"/>
                  <a:gd name="T55" fmla="*/ 108 h 304"/>
                  <a:gd name="T56" fmla="*/ 337 w 507"/>
                  <a:gd name="T57" fmla="*/ 131 h 304"/>
                  <a:gd name="T58" fmla="*/ 340 w 507"/>
                  <a:gd name="T59" fmla="*/ 131 h 304"/>
                  <a:gd name="T60" fmla="*/ 345 w 507"/>
                  <a:gd name="T61" fmla="*/ 136 h 304"/>
                  <a:gd name="T62" fmla="*/ 345 w 507"/>
                  <a:gd name="T63" fmla="*/ 168 h 304"/>
                  <a:gd name="T64" fmla="*/ 340 w 507"/>
                  <a:gd name="T65" fmla="*/ 173 h 304"/>
                  <a:gd name="T66" fmla="*/ 337 w 507"/>
                  <a:gd name="T67" fmla="*/ 173 h 304"/>
                  <a:gd name="T68" fmla="*/ 328 w 507"/>
                  <a:gd name="T69" fmla="*/ 196 h 304"/>
                  <a:gd name="T70" fmla="*/ 330 w 507"/>
                  <a:gd name="T71" fmla="*/ 198 h 304"/>
                  <a:gd name="T72" fmla="*/ 330 w 507"/>
                  <a:gd name="T73" fmla="*/ 206 h 304"/>
                  <a:gd name="T74" fmla="*/ 307 w 507"/>
                  <a:gd name="T75" fmla="*/ 229 h 304"/>
                  <a:gd name="T76" fmla="*/ 299 w 507"/>
                  <a:gd name="T77" fmla="*/ 229 h 304"/>
                  <a:gd name="T78" fmla="*/ 297 w 507"/>
                  <a:gd name="T79" fmla="*/ 226 h 304"/>
                  <a:gd name="T80" fmla="*/ 275 w 507"/>
                  <a:gd name="T81" fmla="*/ 236 h 304"/>
                  <a:gd name="T82" fmla="*/ 275 w 507"/>
                  <a:gd name="T83" fmla="*/ 239 h 304"/>
                  <a:gd name="T84" fmla="*/ 269 w 507"/>
                  <a:gd name="T85" fmla="*/ 244 h 304"/>
                  <a:gd name="T86" fmla="*/ 237 w 507"/>
                  <a:gd name="T87" fmla="*/ 244 h 304"/>
                  <a:gd name="T88" fmla="*/ 232 w 507"/>
                  <a:gd name="T89" fmla="*/ 239 h 304"/>
                  <a:gd name="T90" fmla="*/ 232 w 507"/>
                  <a:gd name="T91" fmla="*/ 236 h 304"/>
                  <a:gd name="T92" fmla="*/ 209 w 507"/>
                  <a:gd name="T93" fmla="*/ 226 h 304"/>
                  <a:gd name="T94" fmla="*/ 207 w 507"/>
                  <a:gd name="T95" fmla="*/ 229 h 304"/>
                  <a:gd name="T96" fmla="*/ 200 w 507"/>
                  <a:gd name="T97" fmla="*/ 229 h 304"/>
                  <a:gd name="T98" fmla="*/ 177 w 507"/>
                  <a:gd name="T99" fmla="*/ 206 h 304"/>
                  <a:gd name="T100" fmla="*/ 177 w 507"/>
                  <a:gd name="T101" fmla="*/ 198 h 304"/>
                  <a:gd name="T102" fmla="*/ 179 w 507"/>
                  <a:gd name="T103" fmla="*/ 196 h 304"/>
                  <a:gd name="T104" fmla="*/ 169 w 507"/>
                  <a:gd name="T105" fmla="*/ 173 h 304"/>
                  <a:gd name="T106" fmla="*/ 166 w 507"/>
                  <a:gd name="T107" fmla="*/ 173 h 304"/>
                  <a:gd name="T108" fmla="*/ 161 w 507"/>
                  <a:gd name="T109" fmla="*/ 168 h 304"/>
                  <a:gd name="T110" fmla="*/ 161 w 507"/>
                  <a:gd name="T111" fmla="*/ 136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6" y="304"/>
                      <a:pt x="36" y="304"/>
                    </a:cubicBezTo>
                    <a:cubicBezTo>
                      <a:pt x="470" y="304"/>
                      <a:pt x="470" y="304"/>
                      <a:pt x="470" y="304"/>
                    </a:cubicBezTo>
                    <a:cubicBezTo>
                      <a:pt x="490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161" y="136"/>
                    </a:moveTo>
                    <a:cubicBezTo>
                      <a:pt x="161" y="133"/>
                      <a:pt x="163" y="131"/>
                      <a:pt x="166" y="131"/>
                    </a:cubicBezTo>
                    <a:cubicBezTo>
                      <a:pt x="169" y="131"/>
                      <a:pt x="169" y="131"/>
                      <a:pt x="169" y="131"/>
                    </a:cubicBezTo>
                    <a:cubicBezTo>
                      <a:pt x="171" y="122"/>
                      <a:pt x="175" y="115"/>
                      <a:pt x="179" y="108"/>
                    </a:cubicBezTo>
                    <a:cubicBezTo>
                      <a:pt x="177" y="106"/>
                      <a:pt x="177" y="106"/>
                      <a:pt x="177" y="106"/>
                    </a:cubicBezTo>
                    <a:cubicBezTo>
                      <a:pt x="175" y="104"/>
                      <a:pt x="175" y="100"/>
                      <a:pt x="177" y="98"/>
                    </a:cubicBezTo>
                    <a:cubicBezTo>
                      <a:pt x="200" y="75"/>
                      <a:pt x="200" y="75"/>
                      <a:pt x="200" y="75"/>
                    </a:cubicBezTo>
                    <a:cubicBezTo>
                      <a:pt x="202" y="73"/>
                      <a:pt x="205" y="73"/>
                      <a:pt x="207" y="75"/>
                    </a:cubicBezTo>
                    <a:cubicBezTo>
                      <a:pt x="209" y="77"/>
                      <a:pt x="209" y="77"/>
                      <a:pt x="209" y="77"/>
                    </a:cubicBezTo>
                    <a:cubicBezTo>
                      <a:pt x="216" y="73"/>
                      <a:pt x="224" y="70"/>
                      <a:pt x="232" y="68"/>
                    </a:cubicBezTo>
                    <a:cubicBezTo>
                      <a:pt x="232" y="65"/>
                      <a:pt x="232" y="65"/>
                      <a:pt x="232" y="65"/>
                    </a:cubicBezTo>
                    <a:cubicBezTo>
                      <a:pt x="232" y="62"/>
                      <a:pt x="234" y="60"/>
                      <a:pt x="237" y="60"/>
                    </a:cubicBezTo>
                    <a:cubicBezTo>
                      <a:pt x="269" y="60"/>
                      <a:pt x="269" y="60"/>
                      <a:pt x="269" y="60"/>
                    </a:cubicBezTo>
                    <a:cubicBezTo>
                      <a:pt x="272" y="60"/>
                      <a:pt x="275" y="62"/>
                      <a:pt x="275" y="65"/>
                    </a:cubicBezTo>
                    <a:cubicBezTo>
                      <a:pt x="275" y="68"/>
                      <a:pt x="275" y="68"/>
                      <a:pt x="275" y="68"/>
                    </a:cubicBezTo>
                    <a:cubicBezTo>
                      <a:pt x="283" y="70"/>
                      <a:pt x="290" y="73"/>
                      <a:pt x="297" y="77"/>
                    </a:cubicBezTo>
                    <a:cubicBezTo>
                      <a:pt x="299" y="75"/>
                      <a:pt x="299" y="75"/>
                      <a:pt x="299" y="75"/>
                    </a:cubicBezTo>
                    <a:cubicBezTo>
                      <a:pt x="301" y="73"/>
                      <a:pt x="305" y="73"/>
                      <a:pt x="307" y="75"/>
                    </a:cubicBezTo>
                    <a:cubicBezTo>
                      <a:pt x="330" y="98"/>
                      <a:pt x="330" y="98"/>
                      <a:pt x="330" y="98"/>
                    </a:cubicBezTo>
                    <a:cubicBezTo>
                      <a:pt x="332" y="100"/>
                      <a:pt x="332" y="104"/>
                      <a:pt x="330" y="106"/>
                    </a:cubicBezTo>
                    <a:cubicBezTo>
                      <a:pt x="328" y="108"/>
                      <a:pt x="328" y="108"/>
                      <a:pt x="328" y="108"/>
                    </a:cubicBezTo>
                    <a:cubicBezTo>
                      <a:pt x="332" y="115"/>
                      <a:pt x="335" y="122"/>
                      <a:pt x="337" y="131"/>
                    </a:cubicBezTo>
                    <a:cubicBezTo>
                      <a:pt x="340" y="131"/>
                      <a:pt x="340" y="131"/>
                      <a:pt x="340" y="131"/>
                    </a:cubicBezTo>
                    <a:cubicBezTo>
                      <a:pt x="343" y="131"/>
                      <a:pt x="345" y="133"/>
                      <a:pt x="345" y="136"/>
                    </a:cubicBezTo>
                    <a:cubicBezTo>
                      <a:pt x="345" y="168"/>
                      <a:pt x="345" y="168"/>
                      <a:pt x="345" y="168"/>
                    </a:cubicBezTo>
                    <a:cubicBezTo>
                      <a:pt x="345" y="171"/>
                      <a:pt x="343" y="173"/>
                      <a:pt x="340" y="173"/>
                    </a:cubicBezTo>
                    <a:cubicBezTo>
                      <a:pt x="337" y="173"/>
                      <a:pt x="337" y="173"/>
                      <a:pt x="337" y="173"/>
                    </a:cubicBezTo>
                    <a:cubicBezTo>
                      <a:pt x="335" y="182"/>
                      <a:pt x="332" y="189"/>
                      <a:pt x="328" y="196"/>
                    </a:cubicBezTo>
                    <a:cubicBezTo>
                      <a:pt x="330" y="198"/>
                      <a:pt x="330" y="198"/>
                      <a:pt x="330" y="198"/>
                    </a:cubicBezTo>
                    <a:cubicBezTo>
                      <a:pt x="332" y="200"/>
                      <a:pt x="332" y="204"/>
                      <a:pt x="330" y="206"/>
                    </a:cubicBezTo>
                    <a:cubicBezTo>
                      <a:pt x="307" y="229"/>
                      <a:pt x="307" y="229"/>
                      <a:pt x="307" y="229"/>
                    </a:cubicBezTo>
                    <a:cubicBezTo>
                      <a:pt x="305" y="231"/>
                      <a:pt x="301" y="231"/>
                      <a:pt x="299" y="229"/>
                    </a:cubicBezTo>
                    <a:cubicBezTo>
                      <a:pt x="297" y="226"/>
                      <a:pt x="297" y="226"/>
                      <a:pt x="297" y="226"/>
                    </a:cubicBezTo>
                    <a:cubicBezTo>
                      <a:pt x="290" y="231"/>
                      <a:pt x="283" y="234"/>
                      <a:pt x="275" y="236"/>
                    </a:cubicBezTo>
                    <a:cubicBezTo>
                      <a:pt x="275" y="239"/>
                      <a:pt x="275" y="239"/>
                      <a:pt x="275" y="239"/>
                    </a:cubicBezTo>
                    <a:cubicBezTo>
                      <a:pt x="275" y="242"/>
                      <a:pt x="272" y="244"/>
                      <a:pt x="269" y="244"/>
                    </a:cubicBezTo>
                    <a:cubicBezTo>
                      <a:pt x="237" y="244"/>
                      <a:pt x="237" y="244"/>
                      <a:pt x="237" y="244"/>
                    </a:cubicBezTo>
                    <a:cubicBezTo>
                      <a:pt x="234" y="244"/>
                      <a:pt x="232" y="242"/>
                      <a:pt x="232" y="239"/>
                    </a:cubicBezTo>
                    <a:cubicBezTo>
                      <a:pt x="232" y="236"/>
                      <a:pt x="232" y="236"/>
                      <a:pt x="232" y="236"/>
                    </a:cubicBezTo>
                    <a:cubicBezTo>
                      <a:pt x="224" y="234"/>
                      <a:pt x="216" y="231"/>
                      <a:pt x="209" y="226"/>
                    </a:cubicBezTo>
                    <a:cubicBezTo>
                      <a:pt x="207" y="229"/>
                      <a:pt x="207" y="229"/>
                      <a:pt x="207" y="229"/>
                    </a:cubicBezTo>
                    <a:cubicBezTo>
                      <a:pt x="205" y="231"/>
                      <a:pt x="202" y="231"/>
                      <a:pt x="200" y="229"/>
                    </a:cubicBezTo>
                    <a:cubicBezTo>
                      <a:pt x="177" y="206"/>
                      <a:pt x="177" y="206"/>
                      <a:pt x="177" y="206"/>
                    </a:cubicBezTo>
                    <a:cubicBezTo>
                      <a:pt x="175" y="204"/>
                      <a:pt x="175" y="200"/>
                      <a:pt x="177" y="198"/>
                    </a:cubicBezTo>
                    <a:cubicBezTo>
                      <a:pt x="179" y="196"/>
                      <a:pt x="179" y="196"/>
                      <a:pt x="179" y="196"/>
                    </a:cubicBezTo>
                    <a:cubicBezTo>
                      <a:pt x="175" y="189"/>
                      <a:pt x="171" y="182"/>
                      <a:pt x="169" y="173"/>
                    </a:cubicBezTo>
                    <a:cubicBezTo>
                      <a:pt x="166" y="173"/>
                      <a:pt x="166" y="173"/>
                      <a:pt x="166" y="173"/>
                    </a:cubicBezTo>
                    <a:cubicBezTo>
                      <a:pt x="163" y="173"/>
                      <a:pt x="161" y="171"/>
                      <a:pt x="161" y="168"/>
                    </a:cubicBezTo>
                    <a:lnTo>
                      <a:pt x="161" y="13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69" name="Freeform 17"/>
              <p:cNvSpPr>
                <a:spLocks noEditPoints="1"/>
              </p:cNvSpPr>
              <p:nvPr/>
            </p:nvSpPr>
            <p:spPr bwMode="auto">
              <a:xfrm>
                <a:off x="12049125" y="6453188"/>
                <a:ext cx="261937" cy="260350"/>
              </a:xfrm>
              <a:custGeom>
                <a:avLst/>
                <a:gdLst>
                  <a:gd name="T0" fmla="*/ 42 w 84"/>
                  <a:gd name="T1" fmla="*/ 83 h 83"/>
                  <a:gd name="T2" fmla="*/ 84 w 84"/>
                  <a:gd name="T3" fmla="*/ 42 h 83"/>
                  <a:gd name="T4" fmla="*/ 42 w 84"/>
                  <a:gd name="T5" fmla="*/ 0 h 83"/>
                  <a:gd name="T6" fmla="*/ 0 w 84"/>
                  <a:gd name="T7" fmla="*/ 42 h 83"/>
                  <a:gd name="T8" fmla="*/ 42 w 84"/>
                  <a:gd name="T9" fmla="*/ 83 h 83"/>
                  <a:gd name="T10" fmla="*/ 42 w 84"/>
                  <a:gd name="T11" fmla="*/ 31 h 83"/>
                  <a:gd name="T12" fmla="*/ 53 w 84"/>
                  <a:gd name="T13" fmla="*/ 42 h 83"/>
                  <a:gd name="T14" fmla="*/ 42 w 84"/>
                  <a:gd name="T15" fmla="*/ 53 h 83"/>
                  <a:gd name="T16" fmla="*/ 31 w 84"/>
                  <a:gd name="T17" fmla="*/ 42 h 83"/>
                  <a:gd name="T18" fmla="*/ 42 w 84"/>
                  <a:gd name="T19" fmla="*/ 3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83">
                    <a:moveTo>
                      <a:pt x="42" y="83"/>
                    </a:moveTo>
                    <a:cubicBezTo>
                      <a:pt x="65" y="83"/>
                      <a:pt x="84" y="65"/>
                      <a:pt x="84" y="42"/>
                    </a:cubicBezTo>
                    <a:cubicBezTo>
                      <a:pt x="84" y="19"/>
                      <a:pt x="65" y="0"/>
                      <a:pt x="42" y="0"/>
                    </a:cubicBezTo>
                    <a:cubicBezTo>
                      <a:pt x="19" y="0"/>
                      <a:pt x="0" y="19"/>
                      <a:pt x="0" y="42"/>
                    </a:cubicBezTo>
                    <a:cubicBezTo>
                      <a:pt x="0" y="65"/>
                      <a:pt x="19" y="83"/>
                      <a:pt x="42" y="83"/>
                    </a:cubicBezTo>
                    <a:close/>
                    <a:moveTo>
                      <a:pt x="42" y="31"/>
                    </a:moveTo>
                    <a:cubicBezTo>
                      <a:pt x="48" y="31"/>
                      <a:pt x="53" y="36"/>
                      <a:pt x="53" y="42"/>
                    </a:cubicBezTo>
                    <a:cubicBezTo>
                      <a:pt x="53" y="48"/>
                      <a:pt x="48" y="53"/>
                      <a:pt x="42" y="53"/>
                    </a:cubicBezTo>
                    <a:cubicBezTo>
                      <a:pt x="36" y="53"/>
                      <a:pt x="31" y="48"/>
                      <a:pt x="31" y="42"/>
                    </a:cubicBezTo>
                    <a:cubicBezTo>
                      <a:pt x="31" y="36"/>
                      <a:pt x="36" y="31"/>
                      <a:pt x="42" y="3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10562" y="3399"/>
              <a:ext cx="477" cy="375"/>
              <a:chOff x="14400213" y="5818188"/>
              <a:chExt cx="1587500" cy="1246187"/>
            </a:xfrm>
          </p:grpSpPr>
          <p:sp>
            <p:nvSpPr>
              <p:cNvPr id="71" name="Freeform 18"/>
              <p:cNvSpPr>
                <a:spLocks noEditPoints="1"/>
              </p:cNvSpPr>
              <p:nvPr/>
            </p:nvSpPr>
            <p:spPr bwMode="auto">
              <a:xfrm>
                <a:off x="14400213" y="5818188"/>
                <a:ext cx="1587500" cy="263525"/>
              </a:xfrm>
              <a:custGeom>
                <a:avLst/>
                <a:gdLst>
                  <a:gd name="T0" fmla="*/ 471 w 507"/>
                  <a:gd name="T1" fmla="*/ 0 h 84"/>
                  <a:gd name="T2" fmla="*/ 37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1 w 507"/>
                  <a:gd name="T13" fmla="*/ 0 h 84"/>
                  <a:gd name="T14" fmla="*/ 49 w 507"/>
                  <a:gd name="T15" fmla="*/ 59 h 84"/>
                  <a:gd name="T16" fmla="*/ 37 w 507"/>
                  <a:gd name="T17" fmla="*/ 46 h 84"/>
                  <a:gd name="T18" fmla="*/ 49 w 507"/>
                  <a:gd name="T19" fmla="*/ 33 h 84"/>
                  <a:gd name="T20" fmla="*/ 62 w 507"/>
                  <a:gd name="T21" fmla="*/ 46 h 84"/>
                  <a:gd name="T22" fmla="*/ 49 w 507"/>
                  <a:gd name="T23" fmla="*/ 59 h 84"/>
                  <a:gd name="T24" fmla="*/ 100 w 507"/>
                  <a:gd name="T25" fmla="*/ 59 h 84"/>
                  <a:gd name="T26" fmla="*/ 87 w 507"/>
                  <a:gd name="T27" fmla="*/ 46 h 84"/>
                  <a:gd name="T28" fmla="*/ 100 w 507"/>
                  <a:gd name="T29" fmla="*/ 33 h 84"/>
                  <a:gd name="T30" fmla="*/ 113 w 507"/>
                  <a:gd name="T31" fmla="*/ 46 h 84"/>
                  <a:gd name="T32" fmla="*/ 100 w 507"/>
                  <a:gd name="T33" fmla="*/ 59 h 84"/>
                  <a:gd name="T34" fmla="*/ 151 w 507"/>
                  <a:gd name="T35" fmla="*/ 59 h 84"/>
                  <a:gd name="T36" fmla="*/ 138 w 507"/>
                  <a:gd name="T37" fmla="*/ 46 h 84"/>
                  <a:gd name="T38" fmla="*/ 151 w 507"/>
                  <a:gd name="T39" fmla="*/ 33 h 84"/>
                  <a:gd name="T40" fmla="*/ 163 w 507"/>
                  <a:gd name="T41" fmla="*/ 46 h 84"/>
                  <a:gd name="T42" fmla="*/ 151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1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17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1" y="0"/>
                      <a:pt x="471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7" y="53"/>
                      <a:pt x="37" y="46"/>
                    </a:cubicBezTo>
                    <a:cubicBezTo>
                      <a:pt x="37" y="39"/>
                      <a:pt x="42" y="33"/>
                      <a:pt x="49" y="33"/>
                    </a:cubicBezTo>
                    <a:cubicBezTo>
                      <a:pt x="56" y="33"/>
                      <a:pt x="62" y="39"/>
                      <a:pt x="62" y="46"/>
                    </a:cubicBezTo>
                    <a:cubicBezTo>
                      <a:pt x="62" y="53"/>
                      <a:pt x="56" y="59"/>
                      <a:pt x="49" y="59"/>
                    </a:cubicBezTo>
                    <a:close/>
                    <a:moveTo>
                      <a:pt x="100" y="59"/>
                    </a:moveTo>
                    <a:cubicBezTo>
                      <a:pt x="93" y="59"/>
                      <a:pt x="87" y="53"/>
                      <a:pt x="87" y="46"/>
                    </a:cubicBezTo>
                    <a:cubicBezTo>
                      <a:pt x="87" y="39"/>
                      <a:pt x="93" y="33"/>
                      <a:pt x="100" y="33"/>
                    </a:cubicBezTo>
                    <a:cubicBezTo>
                      <a:pt x="107" y="33"/>
                      <a:pt x="113" y="39"/>
                      <a:pt x="113" y="46"/>
                    </a:cubicBezTo>
                    <a:cubicBezTo>
                      <a:pt x="113" y="53"/>
                      <a:pt x="107" y="59"/>
                      <a:pt x="100" y="59"/>
                    </a:cubicBezTo>
                    <a:close/>
                    <a:moveTo>
                      <a:pt x="151" y="59"/>
                    </a:moveTo>
                    <a:cubicBezTo>
                      <a:pt x="144" y="59"/>
                      <a:pt x="138" y="53"/>
                      <a:pt x="138" y="46"/>
                    </a:cubicBezTo>
                    <a:cubicBezTo>
                      <a:pt x="138" y="39"/>
                      <a:pt x="144" y="33"/>
                      <a:pt x="151" y="33"/>
                    </a:cubicBezTo>
                    <a:cubicBezTo>
                      <a:pt x="158" y="33"/>
                      <a:pt x="163" y="39"/>
                      <a:pt x="163" y="46"/>
                    </a:cubicBezTo>
                    <a:cubicBezTo>
                      <a:pt x="163" y="53"/>
                      <a:pt x="158" y="59"/>
                      <a:pt x="151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72" name="Freeform 19"/>
              <p:cNvSpPr>
                <a:spLocks noEditPoints="1"/>
              </p:cNvSpPr>
              <p:nvPr/>
            </p:nvSpPr>
            <p:spPr bwMode="auto">
              <a:xfrm>
                <a:off x="14400213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7 w 507"/>
                  <a:gd name="T3" fmla="*/ 304 h 304"/>
                  <a:gd name="T4" fmla="*/ 471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315 w 507"/>
                  <a:gd name="T15" fmla="*/ 163 h 304"/>
                  <a:gd name="T16" fmla="*/ 374 w 507"/>
                  <a:gd name="T17" fmla="*/ 163 h 304"/>
                  <a:gd name="T18" fmla="*/ 374 w 507"/>
                  <a:gd name="T19" fmla="*/ 257 h 304"/>
                  <a:gd name="T20" fmla="*/ 315 w 507"/>
                  <a:gd name="T21" fmla="*/ 257 h 304"/>
                  <a:gd name="T22" fmla="*/ 315 w 507"/>
                  <a:gd name="T23" fmla="*/ 163 h 304"/>
                  <a:gd name="T24" fmla="*/ 224 w 507"/>
                  <a:gd name="T25" fmla="*/ 122 h 304"/>
                  <a:gd name="T26" fmla="*/ 283 w 507"/>
                  <a:gd name="T27" fmla="*/ 122 h 304"/>
                  <a:gd name="T28" fmla="*/ 283 w 507"/>
                  <a:gd name="T29" fmla="*/ 257 h 304"/>
                  <a:gd name="T30" fmla="*/ 224 w 507"/>
                  <a:gd name="T31" fmla="*/ 257 h 304"/>
                  <a:gd name="T32" fmla="*/ 224 w 507"/>
                  <a:gd name="T33" fmla="*/ 122 h 304"/>
                  <a:gd name="T34" fmla="*/ 133 w 507"/>
                  <a:gd name="T35" fmla="*/ 62 h 304"/>
                  <a:gd name="T36" fmla="*/ 192 w 507"/>
                  <a:gd name="T37" fmla="*/ 62 h 304"/>
                  <a:gd name="T38" fmla="*/ 192 w 507"/>
                  <a:gd name="T39" fmla="*/ 257 h 304"/>
                  <a:gd name="T40" fmla="*/ 133 w 507"/>
                  <a:gd name="T41" fmla="*/ 257 h 304"/>
                  <a:gd name="T42" fmla="*/ 133 w 507"/>
                  <a:gd name="T43" fmla="*/ 62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7" y="304"/>
                      <a:pt x="37" y="304"/>
                    </a:cubicBezTo>
                    <a:cubicBezTo>
                      <a:pt x="471" y="304"/>
                      <a:pt x="471" y="304"/>
                      <a:pt x="471" y="304"/>
                    </a:cubicBezTo>
                    <a:cubicBezTo>
                      <a:pt x="491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315" y="163"/>
                    </a:moveTo>
                    <a:cubicBezTo>
                      <a:pt x="374" y="163"/>
                      <a:pt x="374" y="163"/>
                      <a:pt x="374" y="163"/>
                    </a:cubicBezTo>
                    <a:cubicBezTo>
                      <a:pt x="374" y="257"/>
                      <a:pt x="374" y="257"/>
                      <a:pt x="374" y="257"/>
                    </a:cubicBezTo>
                    <a:cubicBezTo>
                      <a:pt x="315" y="257"/>
                      <a:pt x="315" y="257"/>
                      <a:pt x="315" y="257"/>
                    </a:cubicBezTo>
                    <a:lnTo>
                      <a:pt x="315" y="163"/>
                    </a:lnTo>
                    <a:close/>
                    <a:moveTo>
                      <a:pt x="224" y="122"/>
                    </a:moveTo>
                    <a:cubicBezTo>
                      <a:pt x="283" y="122"/>
                      <a:pt x="283" y="122"/>
                      <a:pt x="283" y="122"/>
                    </a:cubicBezTo>
                    <a:cubicBezTo>
                      <a:pt x="283" y="257"/>
                      <a:pt x="283" y="257"/>
                      <a:pt x="283" y="257"/>
                    </a:cubicBezTo>
                    <a:cubicBezTo>
                      <a:pt x="224" y="257"/>
                      <a:pt x="224" y="257"/>
                      <a:pt x="224" y="257"/>
                    </a:cubicBezTo>
                    <a:lnTo>
                      <a:pt x="224" y="122"/>
                    </a:lnTo>
                    <a:close/>
                    <a:moveTo>
                      <a:pt x="133" y="62"/>
                    </a:moveTo>
                    <a:cubicBezTo>
                      <a:pt x="192" y="62"/>
                      <a:pt x="192" y="62"/>
                      <a:pt x="192" y="62"/>
                    </a:cubicBezTo>
                    <a:cubicBezTo>
                      <a:pt x="192" y="257"/>
                      <a:pt x="192" y="257"/>
                      <a:pt x="192" y="257"/>
                    </a:cubicBezTo>
                    <a:cubicBezTo>
                      <a:pt x="133" y="257"/>
                      <a:pt x="133" y="257"/>
                      <a:pt x="133" y="257"/>
                    </a:cubicBezTo>
                    <a:lnTo>
                      <a:pt x="133" y="6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10555" y="5780"/>
              <a:ext cx="477" cy="375"/>
              <a:chOff x="17418050" y="5818188"/>
              <a:chExt cx="1587500" cy="1246187"/>
            </a:xfrm>
          </p:grpSpPr>
          <p:sp>
            <p:nvSpPr>
              <p:cNvPr id="74" name="Freeform 20"/>
              <p:cNvSpPr>
                <a:spLocks noEditPoints="1"/>
              </p:cNvSpPr>
              <p:nvPr/>
            </p:nvSpPr>
            <p:spPr bwMode="auto">
              <a:xfrm>
                <a:off x="17418050" y="5818188"/>
                <a:ext cx="1587500" cy="263525"/>
              </a:xfrm>
              <a:custGeom>
                <a:avLst/>
                <a:gdLst>
                  <a:gd name="T0" fmla="*/ 471 w 507"/>
                  <a:gd name="T1" fmla="*/ 0 h 84"/>
                  <a:gd name="T2" fmla="*/ 37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1 w 507"/>
                  <a:gd name="T13" fmla="*/ 0 h 84"/>
                  <a:gd name="T14" fmla="*/ 49 w 507"/>
                  <a:gd name="T15" fmla="*/ 59 h 84"/>
                  <a:gd name="T16" fmla="*/ 36 w 507"/>
                  <a:gd name="T17" fmla="*/ 46 h 84"/>
                  <a:gd name="T18" fmla="*/ 49 w 507"/>
                  <a:gd name="T19" fmla="*/ 33 h 84"/>
                  <a:gd name="T20" fmla="*/ 62 w 507"/>
                  <a:gd name="T21" fmla="*/ 46 h 84"/>
                  <a:gd name="T22" fmla="*/ 49 w 507"/>
                  <a:gd name="T23" fmla="*/ 59 h 84"/>
                  <a:gd name="T24" fmla="*/ 100 w 507"/>
                  <a:gd name="T25" fmla="*/ 59 h 84"/>
                  <a:gd name="T26" fmla="*/ 87 w 507"/>
                  <a:gd name="T27" fmla="*/ 46 h 84"/>
                  <a:gd name="T28" fmla="*/ 100 w 507"/>
                  <a:gd name="T29" fmla="*/ 33 h 84"/>
                  <a:gd name="T30" fmla="*/ 112 w 507"/>
                  <a:gd name="T31" fmla="*/ 46 h 84"/>
                  <a:gd name="T32" fmla="*/ 100 w 507"/>
                  <a:gd name="T33" fmla="*/ 59 h 84"/>
                  <a:gd name="T34" fmla="*/ 150 w 507"/>
                  <a:gd name="T35" fmla="*/ 59 h 84"/>
                  <a:gd name="T36" fmla="*/ 138 w 507"/>
                  <a:gd name="T37" fmla="*/ 46 h 84"/>
                  <a:gd name="T38" fmla="*/ 150 w 507"/>
                  <a:gd name="T39" fmla="*/ 33 h 84"/>
                  <a:gd name="T40" fmla="*/ 163 w 507"/>
                  <a:gd name="T41" fmla="*/ 46 h 84"/>
                  <a:gd name="T42" fmla="*/ 150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1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17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1" y="0"/>
                      <a:pt x="471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6" y="53"/>
                      <a:pt x="36" y="46"/>
                    </a:cubicBezTo>
                    <a:cubicBezTo>
                      <a:pt x="36" y="39"/>
                      <a:pt x="42" y="33"/>
                      <a:pt x="49" y="33"/>
                    </a:cubicBezTo>
                    <a:cubicBezTo>
                      <a:pt x="56" y="33"/>
                      <a:pt x="62" y="39"/>
                      <a:pt x="62" y="46"/>
                    </a:cubicBezTo>
                    <a:cubicBezTo>
                      <a:pt x="62" y="53"/>
                      <a:pt x="56" y="59"/>
                      <a:pt x="49" y="59"/>
                    </a:cubicBezTo>
                    <a:close/>
                    <a:moveTo>
                      <a:pt x="100" y="59"/>
                    </a:moveTo>
                    <a:cubicBezTo>
                      <a:pt x="93" y="59"/>
                      <a:pt x="87" y="53"/>
                      <a:pt x="87" y="46"/>
                    </a:cubicBezTo>
                    <a:cubicBezTo>
                      <a:pt x="87" y="39"/>
                      <a:pt x="93" y="33"/>
                      <a:pt x="100" y="33"/>
                    </a:cubicBezTo>
                    <a:cubicBezTo>
                      <a:pt x="107" y="33"/>
                      <a:pt x="112" y="39"/>
                      <a:pt x="112" y="46"/>
                    </a:cubicBezTo>
                    <a:cubicBezTo>
                      <a:pt x="112" y="53"/>
                      <a:pt x="107" y="59"/>
                      <a:pt x="100" y="59"/>
                    </a:cubicBezTo>
                    <a:close/>
                    <a:moveTo>
                      <a:pt x="150" y="59"/>
                    </a:moveTo>
                    <a:cubicBezTo>
                      <a:pt x="143" y="59"/>
                      <a:pt x="138" y="53"/>
                      <a:pt x="138" y="46"/>
                    </a:cubicBezTo>
                    <a:cubicBezTo>
                      <a:pt x="138" y="39"/>
                      <a:pt x="143" y="33"/>
                      <a:pt x="150" y="33"/>
                    </a:cubicBezTo>
                    <a:cubicBezTo>
                      <a:pt x="157" y="33"/>
                      <a:pt x="163" y="39"/>
                      <a:pt x="163" y="46"/>
                    </a:cubicBezTo>
                    <a:cubicBezTo>
                      <a:pt x="163" y="53"/>
                      <a:pt x="157" y="59"/>
                      <a:pt x="15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75" name="Oval 21"/>
              <p:cNvSpPr>
                <a:spLocks noChangeArrowheads="1"/>
              </p:cNvSpPr>
              <p:nvPr/>
            </p:nvSpPr>
            <p:spPr bwMode="auto">
              <a:xfrm>
                <a:off x="18113375" y="6623050"/>
                <a:ext cx="198437" cy="2000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76" name="Oval 22"/>
              <p:cNvSpPr>
                <a:spLocks noChangeArrowheads="1"/>
              </p:cNvSpPr>
              <p:nvPr/>
            </p:nvSpPr>
            <p:spPr bwMode="auto">
              <a:xfrm>
                <a:off x="18383250" y="6384925"/>
                <a:ext cx="160337" cy="15875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77" name="Freeform 23"/>
              <p:cNvSpPr>
                <a:spLocks noEditPoints="1"/>
              </p:cNvSpPr>
              <p:nvPr/>
            </p:nvSpPr>
            <p:spPr bwMode="auto">
              <a:xfrm>
                <a:off x="17418050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7 w 507"/>
                  <a:gd name="T3" fmla="*/ 304 h 304"/>
                  <a:gd name="T4" fmla="*/ 471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155 w 507"/>
                  <a:gd name="T15" fmla="*/ 52 h 304"/>
                  <a:gd name="T16" fmla="*/ 199 w 507"/>
                  <a:gd name="T17" fmla="*/ 96 h 304"/>
                  <a:gd name="T18" fmla="*/ 193 w 507"/>
                  <a:gd name="T19" fmla="*/ 119 h 304"/>
                  <a:gd name="T20" fmla="*/ 224 w 507"/>
                  <a:gd name="T21" fmla="*/ 151 h 304"/>
                  <a:gd name="T22" fmla="*/ 253 w 507"/>
                  <a:gd name="T23" fmla="*/ 142 h 304"/>
                  <a:gd name="T24" fmla="*/ 283 w 507"/>
                  <a:gd name="T25" fmla="*/ 151 h 304"/>
                  <a:gd name="T26" fmla="*/ 295 w 507"/>
                  <a:gd name="T27" fmla="*/ 139 h 304"/>
                  <a:gd name="T28" fmla="*/ 287 w 507"/>
                  <a:gd name="T29" fmla="*/ 112 h 304"/>
                  <a:gd name="T30" fmla="*/ 333 w 507"/>
                  <a:gd name="T31" fmla="*/ 66 h 304"/>
                  <a:gd name="T32" fmla="*/ 379 w 507"/>
                  <a:gd name="T33" fmla="*/ 112 h 304"/>
                  <a:gd name="T34" fmla="*/ 333 w 507"/>
                  <a:gd name="T35" fmla="*/ 158 h 304"/>
                  <a:gd name="T36" fmla="*/ 311 w 507"/>
                  <a:gd name="T37" fmla="*/ 153 h 304"/>
                  <a:gd name="T38" fmla="*/ 297 w 507"/>
                  <a:gd name="T39" fmla="*/ 166 h 304"/>
                  <a:gd name="T40" fmla="*/ 306 w 507"/>
                  <a:gd name="T41" fmla="*/ 195 h 304"/>
                  <a:gd name="T42" fmla="*/ 253 w 507"/>
                  <a:gd name="T43" fmla="*/ 247 h 304"/>
                  <a:gd name="T44" fmla="*/ 201 w 507"/>
                  <a:gd name="T45" fmla="*/ 195 h 304"/>
                  <a:gd name="T46" fmla="*/ 210 w 507"/>
                  <a:gd name="T47" fmla="*/ 166 h 304"/>
                  <a:gd name="T48" fmla="*/ 178 w 507"/>
                  <a:gd name="T49" fmla="*/ 134 h 304"/>
                  <a:gd name="T50" fmla="*/ 155 w 507"/>
                  <a:gd name="T51" fmla="*/ 141 h 304"/>
                  <a:gd name="T52" fmla="*/ 110 w 507"/>
                  <a:gd name="T53" fmla="*/ 96 h 304"/>
                  <a:gd name="T54" fmla="*/ 155 w 507"/>
                  <a:gd name="T55" fmla="*/ 52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7" y="304"/>
                      <a:pt x="37" y="304"/>
                    </a:cubicBezTo>
                    <a:cubicBezTo>
                      <a:pt x="471" y="304"/>
                      <a:pt x="471" y="304"/>
                      <a:pt x="471" y="304"/>
                    </a:cubicBezTo>
                    <a:cubicBezTo>
                      <a:pt x="491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155" y="52"/>
                    </a:moveTo>
                    <a:cubicBezTo>
                      <a:pt x="179" y="52"/>
                      <a:pt x="199" y="72"/>
                      <a:pt x="199" y="96"/>
                    </a:cubicBezTo>
                    <a:cubicBezTo>
                      <a:pt x="199" y="105"/>
                      <a:pt x="197" y="113"/>
                      <a:pt x="193" y="119"/>
                    </a:cubicBezTo>
                    <a:cubicBezTo>
                      <a:pt x="224" y="151"/>
                      <a:pt x="224" y="151"/>
                      <a:pt x="224" y="151"/>
                    </a:cubicBezTo>
                    <a:cubicBezTo>
                      <a:pt x="233" y="146"/>
                      <a:pt x="243" y="142"/>
                      <a:pt x="253" y="142"/>
                    </a:cubicBezTo>
                    <a:cubicBezTo>
                      <a:pt x="264" y="142"/>
                      <a:pt x="274" y="146"/>
                      <a:pt x="283" y="151"/>
                    </a:cubicBezTo>
                    <a:cubicBezTo>
                      <a:pt x="295" y="139"/>
                      <a:pt x="295" y="139"/>
                      <a:pt x="295" y="139"/>
                    </a:cubicBezTo>
                    <a:cubicBezTo>
                      <a:pt x="290" y="131"/>
                      <a:pt x="287" y="122"/>
                      <a:pt x="287" y="112"/>
                    </a:cubicBezTo>
                    <a:cubicBezTo>
                      <a:pt x="287" y="87"/>
                      <a:pt x="308" y="66"/>
                      <a:pt x="333" y="66"/>
                    </a:cubicBezTo>
                    <a:cubicBezTo>
                      <a:pt x="359" y="66"/>
                      <a:pt x="379" y="87"/>
                      <a:pt x="379" y="112"/>
                    </a:cubicBezTo>
                    <a:cubicBezTo>
                      <a:pt x="379" y="138"/>
                      <a:pt x="359" y="158"/>
                      <a:pt x="333" y="158"/>
                    </a:cubicBezTo>
                    <a:cubicBezTo>
                      <a:pt x="325" y="158"/>
                      <a:pt x="317" y="156"/>
                      <a:pt x="311" y="153"/>
                    </a:cubicBezTo>
                    <a:cubicBezTo>
                      <a:pt x="297" y="166"/>
                      <a:pt x="297" y="166"/>
                      <a:pt x="297" y="166"/>
                    </a:cubicBezTo>
                    <a:cubicBezTo>
                      <a:pt x="303" y="174"/>
                      <a:pt x="306" y="184"/>
                      <a:pt x="306" y="195"/>
                    </a:cubicBezTo>
                    <a:cubicBezTo>
                      <a:pt x="306" y="224"/>
                      <a:pt x="282" y="247"/>
                      <a:pt x="253" y="247"/>
                    </a:cubicBezTo>
                    <a:cubicBezTo>
                      <a:pt x="225" y="247"/>
                      <a:pt x="201" y="224"/>
                      <a:pt x="201" y="195"/>
                    </a:cubicBezTo>
                    <a:cubicBezTo>
                      <a:pt x="201" y="184"/>
                      <a:pt x="204" y="174"/>
                      <a:pt x="210" y="166"/>
                    </a:cubicBezTo>
                    <a:cubicBezTo>
                      <a:pt x="178" y="134"/>
                      <a:pt x="178" y="134"/>
                      <a:pt x="178" y="134"/>
                    </a:cubicBezTo>
                    <a:cubicBezTo>
                      <a:pt x="171" y="138"/>
                      <a:pt x="163" y="141"/>
                      <a:pt x="155" y="141"/>
                    </a:cubicBezTo>
                    <a:cubicBezTo>
                      <a:pt x="130" y="141"/>
                      <a:pt x="110" y="121"/>
                      <a:pt x="110" y="96"/>
                    </a:cubicBezTo>
                    <a:cubicBezTo>
                      <a:pt x="110" y="72"/>
                      <a:pt x="130" y="52"/>
                      <a:pt x="155" y="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78" name="Oval 24"/>
              <p:cNvSpPr>
                <a:spLocks noChangeArrowheads="1"/>
              </p:cNvSpPr>
              <p:nvPr/>
            </p:nvSpPr>
            <p:spPr bwMode="auto">
              <a:xfrm>
                <a:off x="17829213" y="6337300"/>
                <a:ext cx="147637" cy="15081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grpSp>
          <p:nvGrpSpPr>
            <p:cNvPr id="79" name="Group 78"/>
            <p:cNvGrpSpPr/>
            <p:nvPr/>
          </p:nvGrpSpPr>
          <p:grpSpPr>
            <a:xfrm>
              <a:off x="10562" y="8218"/>
              <a:ext cx="477" cy="375"/>
              <a:chOff x="5348288" y="5818188"/>
              <a:chExt cx="1587500" cy="1246187"/>
            </a:xfrm>
          </p:grpSpPr>
          <p:sp>
            <p:nvSpPr>
              <p:cNvPr id="80" name="Freeform 79"/>
              <p:cNvSpPr>
                <a:spLocks noEditPoints="1"/>
              </p:cNvSpPr>
              <p:nvPr/>
            </p:nvSpPr>
            <p:spPr bwMode="auto">
              <a:xfrm>
                <a:off x="5348288" y="5818188"/>
                <a:ext cx="1587500" cy="263525"/>
              </a:xfrm>
              <a:custGeom>
                <a:avLst/>
                <a:gdLst>
                  <a:gd name="T0" fmla="*/ 471 w 507"/>
                  <a:gd name="T1" fmla="*/ 0 h 84"/>
                  <a:gd name="T2" fmla="*/ 37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1 w 507"/>
                  <a:gd name="T13" fmla="*/ 0 h 84"/>
                  <a:gd name="T14" fmla="*/ 49 w 507"/>
                  <a:gd name="T15" fmla="*/ 59 h 84"/>
                  <a:gd name="T16" fmla="*/ 36 w 507"/>
                  <a:gd name="T17" fmla="*/ 46 h 84"/>
                  <a:gd name="T18" fmla="*/ 49 w 507"/>
                  <a:gd name="T19" fmla="*/ 33 h 84"/>
                  <a:gd name="T20" fmla="*/ 62 w 507"/>
                  <a:gd name="T21" fmla="*/ 46 h 84"/>
                  <a:gd name="T22" fmla="*/ 49 w 507"/>
                  <a:gd name="T23" fmla="*/ 59 h 84"/>
                  <a:gd name="T24" fmla="*/ 100 w 507"/>
                  <a:gd name="T25" fmla="*/ 59 h 84"/>
                  <a:gd name="T26" fmla="*/ 87 w 507"/>
                  <a:gd name="T27" fmla="*/ 46 h 84"/>
                  <a:gd name="T28" fmla="*/ 100 w 507"/>
                  <a:gd name="T29" fmla="*/ 33 h 84"/>
                  <a:gd name="T30" fmla="*/ 113 w 507"/>
                  <a:gd name="T31" fmla="*/ 46 h 84"/>
                  <a:gd name="T32" fmla="*/ 100 w 507"/>
                  <a:gd name="T33" fmla="*/ 59 h 84"/>
                  <a:gd name="T34" fmla="*/ 151 w 507"/>
                  <a:gd name="T35" fmla="*/ 59 h 84"/>
                  <a:gd name="T36" fmla="*/ 138 w 507"/>
                  <a:gd name="T37" fmla="*/ 46 h 84"/>
                  <a:gd name="T38" fmla="*/ 151 w 507"/>
                  <a:gd name="T39" fmla="*/ 33 h 84"/>
                  <a:gd name="T40" fmla="*/ 163 w 507"/>
                  <a:gd name="T41" fmla="*/ 46 h 84"/>
                  <a:gd name="T42" fmla="*/ 151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1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17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1" y="0"/>
                      <a:pt x="471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6" y="53"/>
                      <a:pt x="36" y="46"/>
                    </a:cubicBezTo>
                    <a:cubicBezTo>
                      <a:pt x="36" y="39"/>
                      <a:pt x="42" y="33"/>
                      <a:pt x="49" y="33"/>
                    </a:cubicBezTo>
                    <a:cubicBezTo>
                      <a:pt x="56" y="33"/>
                      <a:pt x="62" y="39"/>
                      <a:pt x="62" y="46"/>
                    </a:cubicBezTo>
                    <a:cubicBezTo>
                      <a:pt x="62" y="53"/>
                      <a:pt x="56" y="59"/>
                      <a:pt x="49" y="59"/>
                    </a:cubicBezTo>
                    <a:close/>
                    <a:moveTo>
                      <a:pt x="100" y="59"/>
                    </a:moveTo>
                    <a:cubicBezTo>
                      <a:pt x="93" y="59"/>
                      <a:pt x="87" y="53"/>
                      <a:pt x="87" y="46"/>
                    </a:cubicBezTo>
                    <a:cubicBezTo>
                      <a:pt x="87" y="39"/>
                      <a:pt x="93" y="33"/>
                      <a:pt x="100" y="33"/>
                    </a:cubicBezTo>
                    <a:cubicBezTo>
                      <a:pt x="107" y="33"/>
                      <a:pt x="113" y="39"/>
                      <a:pt x="113" y="46"/>
                    </a:cubicBezTo>
                    <a:cubicBezTo>
                      <a:pt x="113" y="53"/>
                      <a:pt x="107" y="59"/>
                      <a:pt x="100" y="59"/>
                    </a:cubicBezTo>
                    <a:close/>
                    <a:moveTo>
                      <a:pt x="151" y="59"/>
                    </a:moveTo>
                    <a:cubicBezTo>
                      <a:pt x="144" y="59"/>
                      <a:pt x="138" y="53"/>
                      <a:pt x="138" y="46"/>
                    </a:cubicBezTo>
                    <a:cubicBezTo>
                      <a:pt x="138" y="39"/>
                      <a:pt x="144" y="33"/>
                      <a:pt x="151" y="33"/>
                    </a:cubicBezTo>
                    <a:cubicBezTo>
                      <a:pt x="158" y="33"/>
                      <a:pt x="163" y="39"/>
                      <a:pt x="163" y="46"/>
                    </a:cubicBezTo>
                    <a:cubicBezTo>
                      <a:pt x="163" y="53"/>
                      <a:pt x="158" y="59"/>
                      <a:pt x="151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81" name="Freeform 80"/>
              <p:cNvSpPr>
                <a:spLocks noEditPoints="1"/>
              </p:cNvSpPr>
              <p:nvPr/>
            </p:nvSpPr>
            <p:spPr bwMode="auto">
              <a:xfrm>
                <a:off x="5348288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7 w 507"/>
                  <a:gd name="T3" fmla="*/ 304 h 304"/>
                  <a:gd name="T4" fmla="*/ 471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181 w 507"/>
                  <a:gd name="T15" fmla="*/ 200 h 304"/>
                  <a:gd name="T16" fmla="*/ 212 w 507"/>
                  <a:gd name="T17" fmla="*/ 169 h 304"/>
                  <a:gd name="T18" fmla="*/ 221 w 507"/>
                  <a:gd name="T19" fmla="*/ 89 h 304"/>
                  <a:gd name="T20" fmla="*/ 266 w 507"/>
                  <a:gd name="T21" fmla="*/ 70 h 304"/>
                  <a:gd name="T22" fmla="*/ 312 w 507"/>
                  <a:gd name="T23" fmla="*/ 89 h 304"/>
                  <a:gd name="T24" fmla="*/ 312 w 507"/>
                  <a:gd name="T25" fmla="*/ 180 h 304"/>
                  <a:gd name="T26" fmla="*/ 266 w 507"/>
                  <a:gd name="T27" fmla="*/ 199 h 304"/>
                  <a:gd name="T28" fmla="*/ 232 w 507"/>
                  <a:gd name="T29" fmla="*/ 188 h 304"/>
                  <a:gd name="T30" fmla="*/ 201 w 507"/>
                  <a:gd name="T31" fmla="*/ 220 h 304"/>
                  <a:gd name="T32" fmla="*/ 191 w 507"/>
                  <a:gd name="T33" fmla="*/ 224 h 304"/>
                  <a:gd name="T34" fmla="*/ 181 w 507"/>
                  <a:gd name="T35" fmla="*/ 220 h 304"/>
                  <a:gd name="T36" fmla="*/ 181 w 507"/>
                  <a:gd name="T37" fmla="*/ 20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7" y="304"/>
                      <a:pt x="37" y="304"/>
                    </a:cubicBezTo>
                    <a:cubicBezTo>
                      <a:pt x="471" y="304"/>
                      <a:pt x="471" y="304"/>
                      <a:pt x="471" y="304"/>
                    </a:cubicBezTo>
                    <a:cubicBezTo>
                      <a:pt x="491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181" y="200"/>
                    </a:moveTo>
                    <a:cubicBezTo>
                      <a:pt x="212" y="169"/>
                      <a:pt x="212" y="169"/>
                      <a:pt x="212" y="169"/>
                    </a:cubicBezTo>
                    <a:cubicBezTo>
                      <a:pt x="196" y="144"/>
                      <a:pt x="199" y="110"/>
                      <a:pt x="221" y="89"/>
                    </a:cubicBezTo>
                    <a:cubicBezTo>
                      <a:pt x="233" y="77"/>
                      <a:pt x="249" y="70"/>
                      <a:pt x="266" y="70"/>
                    </a:cubicBezTo>
                    <a:cubicBezTo>
                      <a:pt x="283" y="70"/>
                      <a:pt x="300" y="77"/>
                      <a:pt x="312" y="89"/>
                    </a:cubicBezTo>
                    <a:cubicBezTo>
                      <a:pt x="337" y="114"/>
                      <a:pt x="337" y="155"/>
                      <a:pt x="312" y="180"/>
                    </a:cubicBezTo>
                    <a:cubicBezTo>
                      <a:pt x="300" y="192"/>
                      <a:pt x="284" y="199"/>
                      <a:pt x="266" y="199"/>
                    </a:cubicBezTo>
                    <a:cubicBezTo>
                      <a:pt x="254" y="199"/>
                      <a:pt x="242" y="195"/>
                      <a:pt x="232" y="188"/>
                    </a:cubicBezTo>
                    <a:cubicBezTo>
                      <a:pt x="201" y="220"/>
                      <a:pt x="201" y="220"/>
                      <a:pt x="201" y="220"/>
                    </a:cubicBezTo>
                    <a:cubicBezTo>
                      <a:pt x="198" y="222"/>
                      <a:pt x="194" y="224"/>
                      <a:pt x="191" y="224"/>
                    </a:cubicBezTo>
                    <a:cubicBezTo>
                      <a:pt x="187" y="224"/>
                      <a:pt x="184" y="222"/>
                      <a:pt x="181" y="220"/>
                    </a:cubicBezTo>
                    <a:cubicBezTo>
                      <a:pt x="176" y="214"/>
                      <a:pt x="176" y="205"/>
                      <a:pt x="181" y="20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82" name="Freeform 81"/>
              <p:cNvSpPr/>
              <p:nvPr/>
            </p:nvSpPr>
            <p:spPr bwMode="auto">
              <a:xfrm>
                <a:off x="6040438" y="6403975"/>
                <a:ext cx="280987" cy="255587"/>
              </a:xfrm>
              <a:custGeom>
                <a:avLst/>
                <a:gdLst>
                  <a:gd name="T0" fmla="*/ 45 w 90"/>
                  <a:gd name="T1" fmla="*/ 82 h 82"/>
                  <a:gd name="T2" fmla="*/ 74 w 90"/>
                  <a:gd name="T3" fmla="*/ 70 h 82"/>
                  <a:gd name="T4" fmla="*/ 74 w 90"/>
                  <a:gd name="T5" fmla="*/ 12 h 82"/>
                  <a:gd name="T6" fmla="*/ 45 w 90"/>
                  <a:gd name="T7" fmla="*/ 0 h 82"/>
                  <a:gd name="T8" fmla="*/ 16 w 90"/>
                  <a:gd name="T9" fmla="*/ 12 h 82"/>
                  <a:gd name="T10" fmla="*/ 16 w 90"/>
                  <a:gd name="T11" fmla="*/ 70 h 82"/>
                  <a:gd name="T12" fmla="*/ 45 w 90"/>
                  <a:gd name="T13" fmla="*/ 8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82">
                    <a:moveTo>
                      <a:pt x="45" y="82"/>
                    </a:moveTo>
                    <a:cubicBezTo>
                      <a:pt x="56" y="82"/>
                      <a:pt x="67" y="78"/>
                      <a:pt x="74" y="70"/>
                    </a:cubicBezTo>
                    <a:cubicBezTo>
                      <a:pt x="90" y="54"/>
                      <a:pt x="90" y="28"/>
                      <a:pt x="74" y="12"/>
                    </a:cubicBezTo>
                    <a:cubicBezTo>
                      <a:pt x="67" y="5"/>
                      <a:pt x="56" y="0"/>
                      <a:pt x="45" y="0"/>
                    </a:cubicBezTo>
                    <a:cubicBezTo>
                      <a:pt x="34" y="0"/>
                      <a:pt x="24" y="5"/>
                      <a:pt x="16" y="12"/>
                    </a:cubicBezTo>
                    <a:cubicBezTo>
                      <a:pt x="0" y="28"/>
                      <a:pt x="0" y="54"/>
                      <a:pt x="16" y="70"/>
                    </a:cubicBezTo>
                    <a:cubicBezTo>
                      <a:pt x="24" y="78"/>
                      <a:pt x="34" y="82"/>
                      <a:pt x="45" y="8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sp>
          <p:nvSpPr>
            <p:cNvPr id="4" name="iṩḷiďê"/>
            <p:cNvSpPr/>
            <p:nvPr/>
          </p:nvSpPr>
          <p:spPr>
            <a:xfrm>
              <a:off x="4496" y="3057"/>
              <a:ext cx="3267" cy="595"/>
            </a:xfrm>
            <a:prstGeom prst="rect">
              <a:avLst/>
            </a:prstGeom>
          </p:spPr>
          <p:txBody>
            <a:bodyPr wrap="none" lIns="119963" tIns="62381" rIns="119963" bIns="62381" anchor="ctr" anchorCtr="1"/>
            <a:lstStyle/>
            <a:p>
              <a:pPr algn="ctr"/>
              <a:r>
                <a:rPr lang="zh-CN" altLang="en-US" sz="2133" b="1" dirty="0"/>
                <a:t>模拟遥控器</a:t>
              </a:r>
              <a:endParaRPr lang="en-US" altLang="zh-CN" sz="2133" b="1" dirty="0"/>
            </a:p>
          </p:txBody>
        </p:sp>
        <p:sp>
          <p:nvSpPr>
            <p:cNvPr id="9" name="iSḻïḋè"/>
            <p:cNvSpPr/>
            <p:nvPr/>
          </p:nvSpPr>
          <p:spPr>
            <a:xfrm>
              <a:off x="4281" y="4826"/>
              <a:ext cx="5507" cy="3767"/>
            </a:xfrm>
            <a:prstGeom prst="rect">
              <a:avLst/>
            </a:prstGeom>
          </p:spPr>
          <p:txBody>
            <a:bodyPr wrap="square" lIns="119963" tIns="62381" rIns="119963" bIns="62381" anchor="ctr" anchorCtr="1">
              <a:noAutofit/>
            </a:bodyPr>
            <a:lstStyle/>
            <a:p>
              <a:pPr algn="just"/>
              <a:r>
                <a:rPr lang="zh-CN" altLang="en-US" dirty="0"/>
                <a:t>达成情况：</a:t>
              </a:r>
              <a:endParaRPr lang="en-US" altLang="zh-CN" dirty="0"/>
            </a:p>
            <a:p>
              <a:pPr marL="342900" indent="-342900" algn="just">
                <a:buFont typeface="+mj-lt"/>
                <a:buAutoNum type="arabicPeriod"/>
              </a:pPr>
              <a:r>
                <a:rPr lang="zh-CN" altLang="en-US" dirty="0"/>
                <a:t>基本确定方案，采用模拟原生多通道遥控器输出</a:t>
              </a:r>
              <a:r>
                <a:rPr lang="en-US" altLang="zh-CN" dirty="0"/>
                <a:t>PWM</a:t>
              </a:r>
              <a:r>
                <a:rPr lang="zh-CN" altLang="en-US" dirty="0"/>
                <a:t>波，再经过</a:t>
              </a:r>
              <a:r>
                <a:rPr lang="en-US" altLang="zh-CN" dirty="0"/>
                <a:t>PWM</a:t>
              </a:r>
              <a:r>
                <a:rPr lang="zh-CN" altLang="en-US" dirty="0"/>
                <a:t>转</a:t>
              </a:r>
              <a:r>
                <a:rPr lang="en-US" altLang="zh-CN" dirty="0"/>
                <a:t>PPM</a:t>
              </a:r>
              <a:r>
                <a:rPr lang="zh-CN" altLang="en-US" dirty="0"/>
                <a:t>模块装换进入</a:t>
              </a:r>
              <a:r>
                <a:rPr lang="en-US" altLang="zh-CN" dirty="0"/>
                <a:t>PIXHAWK</a:t>
              </a:r>
            </a:p>
            <a:p>
              <a:pPr marL="342900" indent="-342900" algn="just">
                <a:buFont typeface="+mj-lt"/>
                <a:buAutoNum type="arabicPeriod"/>
              </a:pPr>
              <a:r>
                <a:rPr lang="zh-CN" altLang="en-US" dirty="0"/>
                <a:t>测量了目前手上遥控器的</a:t>
              </a:r>
              <a:r>
                <a:rPr lang="en-US" altLang="zh-CN" dirty="0"/>
                <a:t>PWM</a:t>
              </a:r>
              <a:r>
                <a:rPr lang="zh-CN" altLang="en-US" dirty="0"/>
                <a:t>输出数据</a:t>
              </a:r>
              <a:endParaRPr lang="en-US" altLang="zh-CN" dirty="0"/>
            </a:p>
            <a:p>
              <a:pPr algn="just"/>
              <a:r>
                <a:rPr lang="zh-CN" altLang="en-US" dirty="0"/>
                <a:t>存在的问题：</a:t>
              </a:r>
              <a:endParaRPr lang="en-US" altLang="zh-CN" dirty="0"/>
            </a:p>
            <a:p>
              <a:pPr marL="342900" indent="-342900" algn="just">
                <a:buFont typeface="+mj-lt"/>
                <a:buAutoNum type="arabicPeriod"/>
              </a:pPr>
              <a:r>
                <a:rPr lang="zh-CN" altLang="en-US" dirty="0"/>
                <a:t>官方说的</a:t>
              </a:r>
              <a:r>
                <a:rPr lang="en-US" altLang="zh-CN" dirty="0"/>
                <a:t>AI-</a:t>
              </a:r>
              <a:r>
                <a:rPr lang="en-US" altLang="zh-CN" dirty="0" err="1"/>
                <a:t>BoxX</a:t>
              </a:r>
              <a:r>
                <a:rPr lang="en-US" altLang="zh-CN" dirty="0"/>
                <a:t> Gen.1</a:t>
              </a:r>
              <a:r>
                <a:rPr lang="zh-CN" altLang="en-US" dirty="0"/>
                <a:t>没有详细的产品说明书，不知道能不能出</a:t>
              </a:r>
              <a:r>
                <a:rPr lang="en-US" altLang="zh-CN" dirty="0"/>
                <a:t>PWM</a:t>
              </a:r>
            </a:p>
            <a:p>
              <a:pPr marL="342900" indent="-342900" algn="just">
                <a:buFont typeface="+mj-lt"/>
                <a:buAutoNum type="arabicPeriod"/>
              </a:pPr>
              <a:r>
                <a:rPr lang="zh-CN" altLang="en-US" dirty="0"/>
                <a:t>如果官方板不能出</a:t>
              </a:r>
              <a:r>
                <a:rPr lang="en-US" altLang="zh-CN" dirty="0"/>
                <a:t>PWM</a:t>
              </a:r>
              <a:r>
                <a:rPr lang="zh-CN" altLang="en-US" dirty="0"/>
                <a:t>，要自己做一个模拟遥控板，负责接收上位机的飞行命令，转换为</a:t>
              </a:r>
              <a:r>
                <a:rPr lang="en-US" altLang="zh-CN" dirty="0"/>
                <a:t>PWM</a:t>
              </a:r>
              <a:r>
                <a:rPr lang="zh-CN" altLang="en-US" dirty="0"/>
                <a:t>信号给下位机</a:t>
              </a:r>
            </a:p>
            <a:p>
              <a:pPr marL="342900" indent="-342900" algn="just">
                <a:buFont typeface="+mj-lt"/>
                <a:buAutoNum type="arabicPeriod"/>
              </a:pPr>
              <a:r>
                <a:rPr lang="zh-CN" altLang="en-US" dirty="0"/>
                <a:t>需要做一下</a:t>
              </a:r>
              <a:r>
                <a:rPr lang="en-US" altLang="zh-CN" dirty="0"/>
                <a:t>MAVLINK</a:t>
              </a:r>
              <a:r>
                <a:rPr lang="zh-CN" altLang="en-US" dirty="0"/>
                <a:t>包的解析，来获取</a:t>
              </a:r>
              <a:r>
                <a:rPr lang="en-US" altLang="zh-CN" dirty="0"/>
                <a:t>PIXHAWK</a:t>
              </a:r>
              <a:r>
                <a:rPr lang="zh-CN" altLang="en-US" dirty="0"/>
                <a:t>回传的</a:t>
              </a:r>
              <a:r>
                <a:rPr lang="en-US" altLang="zh-CN" dirty="0"/>
                <a:t>GPS</a:t>
              </a:r>
              <a:r>
                <a:rPr lang="zh-CN" altLang="en-US" dirty="0"/>
                <a:t>坐标等数据</a:t>
              </a:r>
            </a:p>
            <a:p>
              <a:pPr marL="342900" indent="-342900">
                <a:buFont typeface="+mj-lt"/>
                <a:buAutoNum type="arabicPeriod"/>
              </a:pPr>
              <a:endParaRPr lang="zh-CN" altLang="en-US" dirty="0"/>
            </a:p>
            <a:p>
              <a:pPr>
                <a:lnSpc>
                  <a:spcPct val="120000"/>
                </a:lnSpc>
              </a:pPr>
              <a:endParaRPr lang="en-US" altLang="zh-CN" sz="1599" dirty="0"/>
            </a:p>
          </p:txBody>
        </p:sp>
        <p:sp>
          <p:nvSpPr>
            <p:cNvPr id="19" name="iṩḷiďê"/>
            <p:cNvSpPr/>
            <p:nvPr/>
          </p:nvSpPr>
          <p:spPr>
            <a:xfrm>
              <a:off x="11558" y="3057"/>
              <a:ext cx="3267" cy="595"/>
            </a:xfrm>
            <a:prstGeom prst="rect">
              <a:avLst/>
            </a:prstGeom>
          </p:spPr>
          <p:txBody>
            <a:bodyPr wrap="none" lIns="119963" tIns="62381" rIns="119963" bIns="62381" anchor="ctr" anchorCtr="1"/>
            <a:lstStyle/>
            <a:p>
              <a:pPr algn="ctr"/>
              <a:r>
                <a:rPr lang="zh-CN" altLang="en-US" sz="2133" b="1" dirty="0"/>
                <a:t>无人机</a:t>
              </a:r>
              <a:endParaRPr lang="en-US" altLang="zh-CN" sz="2133" b="1" dirty="0"/>
            </a:p>
          </p:txBody>
        </p:sp>
        <p:sp>
          <p:nvSpPr>
            <p:cNvPr id="20" name="iSḻïḋè"/>
            <p:cNvSpPr/>
            <p:nvPr/>
          </p:nvSpPr>
          <p:spPr>
            <a:xfrm>
              <a:off x="11497" y="3528"/>
              <a:ext cx="3858" cy="4031"/>
            </a:xfrm>
            <a:prstGeom prst="rect">
              <a:avLst/>
            </a:prstGeom>
          </p:spPr>
          <p:txBody>
            <a:bodyPr wrap="square" lIns="119963" tIns="62381" rIns="119963" bIns="62381" anchor="ctr" anchorCtr="1">
              <a:no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dirty="0"/>
                <a:t>达成情况：</a:t>
              </a:r>
              <a:endParaRPr lang="en-US" altLang="zh-CN" dirty="0"/>
            </a:p>
            <a:p>
              <a:pPr marL="342900" indent="-342900" algn="just">
                <a:buFont typeface="+mj-lt"/>
                <a:buAutoNum type="arabicPeriod"/>
              </a:pPr>
              <a:r>
                <a:rPr lang="zh-CN" altLang="en-US" dirty="0"/>
                <a:t>可以正常飞行，人工打杆控制的情况下，平稳起飞，平稳降落</a:t>
              </a:r>
            </a:p>
            <a:p>
              <a:pPr marL="342900" indent="-342900" algn="just">
                <a:buFont typeface="+mj-lt"/>
                <a:buAutoNum type="arabicPeriod"/>
              </a:pPr>
              <a:r>
                <a:rPr lang="zh-CN" altLang="en-US" dirty="0"/>
                <a:t>测试飞行高度</a:t>
              </a:r>
              <a:r>
                <a:rPr lang="en-US" altLang="zh-CN" dirty="0"/>
                <a:t>26m</a:t>
              </a:r>
            </a:p>
            <a:p>
              <a:pPr algn="just"/>
              <a:endParaRPr lang="en-US" altLang="zh-CN" dirty="0"/>
            </a:p>
            <a:p>
              <a:pPr algn="just"/>
              <a:r>
                <a:rPr lang="zh-CN" altLang="en-US" dirty="0"/>
                <a:t>后续工作：</a:t>
              </a:r>
              <a:endParaRPr lang="en-US" altLang="zh-CN" dirty="0"/>
            </a:p>
            <a:p>
              <a:pPr algn="just"/>
              <a:r>
                <a:rPr lang="zh-CN" altLang="en-US" dirty="0"/>
                <a:t>光流模块到了之后调试光流模块和定点悬停</a:t>
              </a:r>
              <a:endParaRPr lang="en-US" altLang="zh-CN" dirty="0"/>
            </a:p>
            <a:p>
              <a:pPr>
                <a:lnSpc>
                  <a:spcPct val="120000"/>
                </a:lnSpc>
              </a:pPr>
              <a:endParaRPr lang="en-US" altLang="zh-CN" sz="1599" dirty="0"/>
            </a:p>
          </p:txBody>
        </p:sp>
      </p:grpSp>
      <p:pic>
        <p:nvPicPr>
          <p:cNvPr id="2" name="VID_20200713_181124(0)(0)">
            <a:hlinkClick r:id="" action="ppaction://media"/>
            <a:extLst>
              <a:ext uri="{FF2B5EF4-FFF2-40B4-BE49-F238E27FC236}">
                <a16:creationId xmlns:a16="http://schemas.microsoft.com/office/drawing/2014/main" id="{B56B9B14-5900-4604-9426-976E3195B2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71273" y="4430681"/>
            <a:ext cx="1300130" cy="231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240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16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4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"/>
          <p:cNvSpPr txBox="1"/>
          <p:nvPr/>
        </p:nvSpPr>
        <p:spPr>
          <a:xfrm>
            <a:off x="5664086" y="2517181"/>
            <a:ext cx="4538086" cy="748640"/>
          </a:xfrm>
          <a:prstGeom prst="rect">
            <a:avLst/>
          </a:prstGeom>
          <a:noFill/>
          <a:effectLst/>
        </p:spPr>
        <p:txBody>
          <a:bodyPr wrap="square" lIns="91413" tIns="45707" rIns="91413" bIns="45707" rtlCol="0">
            <a:spAutoFit/>
          </a:bodyPr>
          <a:lstStyle>
            <a:defPPr>
              <a:defRPr lang="zh-CN"/>
            </a:defPPr>
            <a:lvl1pPr algn="ctr">
              <a:defRPr sz="2800" b="1" spc="6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4265" dirty="0">
                <a:solidFill>
                  <a:schemeClr val="tx1">
                    <a:lumMod val="75000"/>
                    <a:lumOff val="25000"/>
                  </a:schemeClr>
                </a:solidFill>
                <a:latin typeface="Kozuka Gothic Pr6N H" panose="020B0800000000000000" charset="-128"/>
                <a:ea typeface="Kozuka Gothic Pr6N H" panose="020B0800000000000000" charset="-128"/>
                <a:cs typeface="博洋行书 7000" panose="02000600000000000000" pitchFamily="2" charset="-122"/>
              </a:rPr>
              <a:t>软件工作</a:t>
            </a:r>
          </a:p>
        </p:txBody>
      </p:sp>
      <p:sp>
        <p:nvSpPr>
          <p:cNvPr id="7" name="Freeform 11"/>
          <p:cNvSpPr/>
          <p:nvPr/>
        </p:nvSpPr>
        <p:spPr bwMode="auto">
          <a:xfrm rot="10800000">
            <a:off x="4699867" y="2354055"/>
            <a:ext cx="1103659" cy="1103659"/>
          </a:xfrm>
          <a:custGeom>
            <a:avLst/>
            <a:gdLst>
              <a:gd name="T0" fmla="*/ 1390 w 1390"/>
              <a:gd name="T1" fmla="*/ 710 h 1416"/>
              <a:gd name="T2" fmla="*/ 1389 w 1390"/>
              <a:gd name="T3" fmla="*/ 756 h 1416"/>
              <a:gd name="T4" fmla="*/ 1385 w 1390"/>
              <a:gd name="T5" fmla="*/ 802 h 1416"/>
              <a:gd name="T6" fmla="*/ 1377 w 1390"/>
              <a:gd name="T7" fmla="*/ 848 h 1416"/>
              <a:gd name="T8" fmla="*/ 1320 w 1390"/>
              <a:gd name="T9" fmla="*/ 999 h 1416"/>
              <a:gd name="T10" fmla="*/ 1302 w 1390"/>
              <a:gd name="T11" fmla="*/ 1035 h 1416"/>
              <a:gd name="T12" fmla="*/ 910 w 1390"/>
              <a:gd name="T13" fmla="*/ 1363 h 1416"/>
              <a:gd name="T14" fmla="*/ 878 w 1390"/>
              <a:gd name="T15" fmla="*/ 1372 h 1416"/>
              <a:gd name="T16" fmla="*/ 845 w 1390"/>
              <a:gd name="T17" fmla="*/ 1379 h 1416"/>
              <a:gd name="T18" fmla="*/ 818 w 1390"/>
              <a:gd name="T19" fmla="*/ 1384 h 1416"/>
              <a:gd name="T20" fmla="*/ 441 w 1390"/>
              <a:gd name="T21" fmla="*/ 1340 h 1416"/>
              <a:gd name="T22" fmla="*/ 414 w 1390"/>
              <a:gd name="T23" fmla="*/ 1327 h 1416"/>
              <a:gd name="T24" fmla="*/ 188 w 1390"/>
              <a:gd name="T25" fmla="*/ 1155 h 1416"/>
              <a:gd name="T26" fmla="*/ 172 w 1390"/>
              <a:gd name="T27" fmla="*/ 1134 h 1416"/>
              <a:gd name="T28" fmla="*/ 156 w 1390"/>
              <a:gd name="T29" fmla="*/ 1114 h 1416"/>
              <a:gd name="T30" fmla="*/ 117 w 1390"/>
              <a:gd name="T31" fmla="*/ 1062 h 1416"/>
              <a:gd name="T32" fmla="*/ 101 w 1390"/>
              <a:gd name="T33" fmla="*/ 1035 h 1416"/>
              <a:gd name="T34" fmla="*/ 14 w 1390"/>
              <a:gd name="T35" fmla="*/ 774 h 1416"/>
              <a:gd name="T36" fmla="*/ 10 w 1390"/>
              <a:gd name="T37" fmla="*/ 745 h 1416"/>
              <a:gd name="T38" fmla="*/ 45 w 1390"/>
              <a:gd name="T39" fmla="*/ 519 h 1416"/>
              <a:gd name="T40" fmla="*/ 52 w 1390"/>
              <a:gd name="T41" fmla="*/ 496 h 1416"/>
              <a:gd name="T42" fmla="*/ 80 w 1390"/>
              <a:gd name="T43" fmla="*/ 429 h 1416"/>
              <a:gd name="T44" fmla="*/ 94 w 1390"/>
              <a:gd name="T45" fmla="*/ 399 h 1416"/>
              <a:gd name="T46" fmla="*/ 354 w 1390"/>
              <a:gd name="T47" fmla="*/ 124 h 1416"/>
              <a:gd name="T48" fmla="*/ 393 w 1390"/>
              <a:gd name="T49" fmla="*/ 104 h 1416"/>
              <a:gd name="T50" fmla="*/ 840 w 1390"/>
              <a:gd name="T51" fmla="*/ 37 h 1416"/>
              <a:gd name="T52" fmla="*/ 887 w 1390"/>
              <a:gd name="T53" fmla="*/ 45 h 1416"/>
              <a:gd name="T54" fmla="*/ 1167 w 1390"/>
              <a:gd name="T55" fmla="*/ 190 h 1416"/>
              <a:gd name="T56" fmla="*/ 1192 w 1390"/>
              <a:gd name="T57" fmla="*/ 219 h 1416"/>
              <a:gd name="T58" fmla="*/ 1213 w 1390"/>
              <a:gd name="T59" fmla="*/ 251 h 1416"/>
              <a:gd name="T60" fmla="*/ 1388 w 1390"/>
              <a:gd name="T61" fmla="*/ 661 h 1416"/>
              <a:gd name="T62" fmla="*/ 1390 w 1390"/>
              <a:gd name="T63" fmla="*/ 710 h 1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90" h="1416">
                <a:moveTo>
                  <a:pt x="1390" y="710"/>
                </a:moveTo>
                <a:cubicBezTo>
                  <a:pt x="1390" y="725"/>
                  <a:pt x="1390" y="741"/>
                  <a:pt x="1389" y="756"/>
                </a:cubicBezTo>
                <a:cubicBezTo>
                  <a:pt x="1388" y="771"/>
                  <a:pt x="1387" y="787"/>
                  <a:pt x="1385" y="802"/>
                </a:cubicBezTo>
                <a:cubicBezTo>
                  <a:pt x="1383" y="818"/>
                  <a:pt x="1380" y="833"/>
                  <a:pt x="1377" y="848"/>
                </a:cubicBezTo>
                <a:cubicBezTo>
                  <a:pt x="1363" y="901"/>
                  <a:pt x="1344" y="951"/>
                  <a:pt x="1320" y="999"/>
                </a:cubicBezTo>
                <a:cubicBezTo>
                  <a:pt x="1314" y="1011"/>
                  <a:pt x="1308" y="1023"/>
                  <a:pt x="1302" y="1035"/>
                </a:cubicBezTo>
                <a:cubicBezTo>
                  <a:pt x="1238" y="1212"/>
                  <a:pt x="1090" y="1324"/>
                  <a:pt x="910" y="1363"/>
                </a:cubicBezTo>
                <a:cubicBezTo>
                  <a:pt x="899" y="1366"/>
                  <a:pt x="889" y="1369"/>
                  <a:pt x="878" y="1372"/>
                </a:cubicBezTo>
                <a:cubicBezTo>
                  <a:pt x="867" y="1375"/>
                  <a:pt x="856" y="1377"/>
                  <a:pt x="845" y="1379"/>
                </a:cubicBezTo>
                <a:cubicBezTo>
                  <a:pt x="836" y="1381"/>
                  <a:pt x="827" y="1383"/>
                  <a:pt x="818" y="1384"/>
                </a:cubicBezTo>
                <a:cubicBezTo>
                  <a:pt x="690" y="1416"/>
                  <a:pt x="562" y="1376"/>
                  <a:pt x="441" y="1340"/>
                </a:cubicBezTo>
                <a:cubicBezTo>
                  <a:pt x="432" y="1336"/>
                  <a:pt x="423" y="1332"/>
                  <a:pt x="414" y="1327"/>
                </a:cubicBezTo>
                <a:cubicBezTo>
                  <a:pt x="330" y="1284"/>
                  <a:pt x="246" y="1236"/>
                  <a:pt x="188" y="1155"/>
                </a:cubicBezTo>
                <a:cubicBezTo>
                  <a:pt x="183" y="1148"/>
                  <a:pt x="177" y="1141"/>
                  <a:pt x="172" y="1134"/>
                </a:cubicBezTo>
                <a:cubicBezTo>
                  <a:pt x="166" y="1128"/>
                  <a:pt x="161" y="1121"/>
                  <a:pt x="156" y="1114"/>
                </a:cubicBezTo>
                <a:cubicBezTo>
                  <a:pt x="142" y="1097"/>
                  <a:pt x="129" y="1080"/>
                  <a:pt x="117" y="1062"/>
                </a:cubicBezTo>
                <a:cubicBezTo>
                  <a:pt x="112" y="1053"/>
                  <a:pt x="106" y="1044"/>
                  <a:pt x="101" y="1035"/>
                </a:cubicBezTo>
                <a:cubicBezTo>
                  <a:pt x="46" y="960"/>
                  <a:pt x="18" y="872"/>
                  <a:pt x="14" y="774"/>
                </a:cubicBezTo>
                <a:cubicBezTo>
                  <a:pt x="13" y="764"/>
                  <a:pt x="11" y="755"/>
                  <a:pt x="10" y="745"/>
                </a:cubicBezTo>
                <a:cubicBezTo>
                  <a:pt x="0" y="670"/>
                  <a:pt x="14" y="593"/>
                  <a:pt x="45" y="519"/>
                </a:cubicBezTo>
                <a:cubicBezTo>
                  <a:pt x="47" y="511"/>
                  <a:pt x="50" y="504"/>
                  <a:pt x="52" y="496"/>
                </a:cubicBezTo>
                <a:cubicBezTo>
                  <a:pt x="61" y="473"/>
                  <a:pt x="70" y="451"/>
                  <a:pt x="80" y="429"/>
                </a:cubicBezTo>
                <a:cubicBezTo>
                  <a:pt x="84" y="419"/>
                  <a:pt x="89" y="409"/>
                  <a:pt x="94" y="399"/>
                </a:cubicBezTo>
                <a:cubicBezTo>
                  <a:pt x="152" y="286"/>
                  <a:pt x="240" y="187"/>
                  <a:pt x="354" y="124"/>
                </a:cubicBezTo>
                <a:cubicBezTo>
                  <a:pt x="367" y="116"/>
                  <a:pt x="380" y="110"/>
                  <a:pt x="393" y="104"/>
                </a:cubicBezTo>
                <a:cubicBezTo>
                  <a:pt x="530" y="24"/>
                  <a:pt x="690" y="0"/>
                  <a:pt x="840" y="37"/>
                </a:cubicBezTo>
                <a:cubicBezTo>
                  <a:pt x="856" y="39"/>
                  <a:pt x="871" y="42"/>
                  <a:pt x="887" y="45"/>
                </a:cubicBezTo>
                <a:cubicBezTo>
                  <a:pt x="993" y="67"/>
                  <a:pt x="1094" y="110"/>
                  <a:pt x="1167" y="190"/>
                </a:cubicBezTo>
                <a:cubicBezTo>
                  <a:pt x="1176" y="199"/>
                  <a:pt x="1184" y="209"/>
                  <a:pt x="1192" y="219"/>
                </a:cubicBezTo>
                <a:cubicBezTo>
                  <a:pt x="1199" y="229"/>
                  <a:pt x="1206" y="240"/>
                  <a:pt x="1213" y="251"/>
                </a:cubicBezTo>
                <a:cubicBezTo>
                  <a:pt x="1322" y="360"/>
                  <a:pt x="1374" y="512"/>
                  <a:pt x="1388" y="661"/>
                </a:cubicBezTo>
                <a:cubicBezTo>
                  <a:pt x="1390" y="677"/>
                  <a:pt x="1390" y="694"/>
                  <a:pt x="1390" y="710"/>
                </a:cubicBezTo>
                <a:close/>
              </a:path>
            </a:pathLst>
          </a:custGeom>
          <a:noFill/>
          <a:ln w="28575">
            <a:solidFill>
              <a:srgbClr val="261F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3" tIns="45707" rIns="91413" bIns="45707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066" dirty="0">
              <a:solidFill>
                <a:srgbClr val="7F7F7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1"/>
          <p:cNvSpPr txBox="1"/>
          <p:nvPr/>
        </p:nvSpPr>
        <p:spPr>
          <a:xfrm>
            <a:off x="4811186" y="2498027"/>
            <a:ext cx="959810" cy="748640"/>
          </a:xfrm>
          <a:prstGeom prst="rect">
            <a:avLst/>
          </a:prstGeom>
          <a:noFill/>
          <a:effectLst/>
        </p:spPr>
        <p:txBody>
          <a:bodyPr wrap="square" lIns="91413" tIns="45707" rIns="91413" bIns="45707" rtlCol="0">
            <a:spAutoFit/>
          </a:bodyPr>
          <a:lstStyle>
            <a:defPPr>
              <a:defRPr lang="tr-T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4265" b="1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博洋行书 7000" panose="02000600000000000000" pitchFamily="2" charset="-122"/>
                <a:ea typeface="博洋行书 7000" panose="02000600000000000000" pitchFamily="2" charset="-122"/>
                <a:cs typeface="博洋行书 7000" panose="02000600000000000000" pitchFamily="2" charset="-122"/>
              </a:rPr>
              <a:t>2</a:t>
            </a:r>
            <a:endParaRPr lang="en-GB" altLang="zh-CN" sz="4265" b="1" spc="600" dirty="0">
              <a:solidFill>
                <a:schemeClr val="tx1">
                  <a:lumMod val="75000"/>
                  <a:lumOff val="25000"/>
                </a:schemeClr>
              </a:solidFill>
              <a:latin typeface="博洋行书 7000" panose="02000600000000000000" pitchFamily="2" charset="-122"/>
              <a:ea typeface="博洋行书 7000" panose="02000600000000000000" pitchFamily="2" charset="-122"/>
              <a:cs typeface="博洋行书 7000" panose="02000600000000000000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-2351" y="2353853"/>
            <a:ext cx="4469021" cy="456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07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3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indefinite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2" presetClass="entr" presetSubtype="4" accel="72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3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1" presetClass="entr" presetSubtype="0" fill="hold" grpId="0" nodeType="withEffect">
                                  <p:stCondLst>
                                    <p:cond delay="1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7" grpId="0" bldLvl="0" animBg="1"/>
      <p:bldP spid="7" grpId="1" bldLvl="0" animBg="1"/>
      <p:bldP spid="8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37"/>
          <p:cNvSpPr txBox="1"/>
          <p:nvPr/>
        </p:nvSpPr>
        <p:spPr>
          <a:xfrm>
            <a:off x="264088" y="242131"/>
            <a:ext cx="4344206" cy="622108"/>
          </a:xfrm>
          <a:prstGeom prst="rect">
            <a:avLst/>
          </a:prstGeom>
          <a:noFill/>
        </p:spPr>
        <p:txBody>
          <a:bodyPr wrap="square" lIns="128539" tIns="64269" rIns="128539" bIns="64269" rtlCol="0">
            <a:spAutoFit/>
          </a:bodyPr>
          <a:lstStyle/>
          <a:p>
            <a:pPr defTabSz="1284822"/>
            <a:r>
              <a:rPr lang="zh-CN" altLang="en-US" sz="3199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博洋行书 7000" panose="02000600000000000000" pitchFamily="2" charset="-122"/>
                <a:ea typeface="博洋行书 7000" panose="02000600000000000000" pitchFamily="2" charset="-122"/>
                <a:cs typeface="博洋行书 7000" panose="02000600000000000000" pitchFamily="2" charset="-122"/>
                <a:sym typeface="+mn-lt"/>
              </a:rPr>
              <a:t>软件工作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D46590-1012-4C8E-9C99-1A7F45AA19D0}"/>
              </a:ext>
            </a:extLst>
          </p:cNvPr>
          <p:cNvSpPr txBox="1"/>
          <p:nvPr/>
        </p:nvSpPr>
        <p:spPr>
          <a:xfrm>
            <a:off x="763572" y="1366887"/>
            <a:ext cx="759800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b="1" dirty="0"/>
              <a:t>1. </a:t>
            </a:r>
            <a:r>
              <a:rPr lang="zh-CN" altLang="en-US" b="1" dirty="0"/>
              <a:t>带口罩的人脸识别：</a:t>
            </a:r>
            <a:r>
              <a:rPr lang="zh-CN" altLang="en-US" dirty="0"/>
              <a:t>程序接口定义完成，研究如何将模型迁移至</a:t>
            </a:r>
            <a:r>
              <a:rPr lang="en-US" altLang="zh-CN" dirty="0" err="1"/>
              <a:t>OpenVino</a:t>
            </a:r>
            <a:endParaRPr lang="en-US" altLang="zh-CN" dirty="0"/>
          </a:p>
          <a:p>
            <a:pPr algn="just"/>
            <a:r>
              <a:rPr lang="zh-CN" altLang="en-US" b="1" dirty="0"/>
              <a:t>达成成果</a:t>
            </a:r>
            <a:r>
              <a:rPr lang="zh-CN" altLang="en-US" dirty="0"/>
              <a:t>：</a:t>
            </a:r>
            <a:endParaRPr lang="en-US" altLang="zh-CN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CN" altLang="en-US" dirty="0"/>
              <a:t>程序可以直接实时读取笔记本电脑摄像头的视频流，对其中的每一帧进行处理，返回的识别结果使用一个列表储存，列表的每一个元素为分类为未带口罩的人脸部分截图，便于后续的人脸特征提取和语音组合。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CN" altLang="en-US" dirty="0"/>
              <a:t>尝试使用</a:t>
            </a:r>
            <a:r>
              <a:rPr lang="en-US" altLang="zh-CN" dirty="0" err="1"/>
              <a:t>OpenVino</a:t>
            </a:r>
            <a:r>
              <a:rPr lang="zh-CN" altLang="en-US" dirty="0"/>
              <a:t>迁移模型，进行加速，还未完成。</a:t>
            </a:r>
          </a:p>
          <a:p>
            <a:pPr algn="just"/>
            <a:endParaRPr lang="en-US" altLang="zh-CN" dirty="0"/>
          </a:p>
          <a:p>
            <a:pPr algn="just"/>
            <a:r>
              <a:rPr lang="en-US" altLang="zh-CN" b="1" dirty="0"/>
              <a:t>2.  </a:t>
            </a:r>
            <a:r>
              <a:rPr lang="zh-CN" altLang="en-US" b="1" dirty="0"/>
              <a:t>无人机定点降落：</a:t>
            </a:r>
            <a:r>
              <a:rPr lang="zh-CN" altLang="en-US" dirty="0"/>
              <a:t>降落台图像识别</a:t>
            </a:r>
            <a:endParaRPr lang="en-US" altLang="zh-CN" dirty="0"/>
          </a:p>
          <a:p>
            <a:pPr algn="just"/>
            <a:endParaRPr lang="en-US" altLang="zh-CN" dirty="0"/>
          </a:p>
          <a:p>
            <a:pPr algn="just"/>
            <a:r>
              <a:rPr lang="zh-CN" altLang="en-US" b="1" dirty="0"/>
              <a:t>后续工作：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CN" altLang="en-US" dirty="0"/>
              <a:t>等待硬件方面无人机调试正常，使用无人机实机拍摄的视频进行测试。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CN" altLang="en-US" dirty="0"/>
              <a:t>与人脸特征识别的任务进行联调。</a:t>
            </a:r>
          </a:p>
          <a:p>
            <a:pPr algn="just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862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37"/>
          <p:cNvSpPr txBox="1"/>
          <p:nvPr/>
        </p:nvSpPr>
        <p:spPr>
          <a:xfrm>
            <a:off x="264088" y="242131"/>
            <a:ext cx="4344206" cy="622108"/>
          </a:xfrm>
          <a:prstGeom prst="rect">
            <a:avLst/>
          </a:prstGeom>
          <a:noFill/>
        </p:spPr>
        <p:txBody>
          <a:bodyPr wrap="square" lIns="128539" tIns="64269" rIns="128539" bIns="64269" rtlCol="0">
            <a:spAutoFit/>
          </a:bodyPr>
          <a:lstStyle/>
          <a:p>
            <a:pPr defTabSz="1284822"/>
            <a:r>
              <a:rPr lang="zh-CN" altLang="en-US" sz="3199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博洋行书 7000" panose="02000600000000000000" pitchFamily="2" charset="-122"/>
                <a:ea typeface="博洋行书 7000" panose="02000600000000000000" pitchFamily="2" charset="-122"/>
                <a:cs typeface="博洋行书 7000" panose="02000600000000000000" pitchFamily="2" charset="-122"/>
                <a:sym typeface="+mn-lt"/>
              </a:rPr>
              <a:t>软件工作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D46590-1012-4C8E-9C99-1A7F45AA19D0}"/>
              </a:ext>
            </a:extLst>
          </p:cNvPr>
          <p:cNvSpPr txBox="1"/>
          <p:nvPr/>
        </p:nvSpPr>
        <p:spPr>
          <a:xfrm>
            <a:off x="763572" y="1366887"/>
            <a:ext cx="759800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3. </a:t>
            </a:r>
            <a:r>
              <a:rPr lang="zh-CN" altLang="en-US" b="1" dirty="0"/>
              <a:t>人脸年龄与性别识别：</a:t>
            </a:r>
            <a:endParaRPr lang="en-US" altLang="zh-CN" b="1" dirty="0"/>
          </a:p>
          <a:p>
            <a:r>
              <a:rPr lang="zh-CN" altLang="en-US" dirty="0"/>
              <a:t>测试了多个</a:t>
            </a:r>
            <a:r>
              <a:rPr lang="en-US" altLang="zh-CN" dirty="0" err="1"/>
              <a:t>repositary</a:t>
            </a:r>
            <a:r>
              <a:rPr lang="zh-CN" altLang="en-US" dirty="0"/>
              <a:t>代码，评估性能结果各有不同。考虑到我们项目主要应用场所在中国，最终的选取如下：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数据集：   亚洲面孔数据集</a:t>
            </a:r>
            <a:r>
              <a:rPr lang="en-US" altLang="zh-CN" dirty="0" err="1"/>
              <a:t>MegaAge</a:t>
            </a:r>
            <a:r>
              <a:rPr lang="en-US" altLang="zh-CN" dirty="0"/>
              <a:t>-Asian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网络模型：</a:t>
            </a:r>
            <a:r>
              <a:rPr lang="en-US" altLang="zh-CN" dirty="0"/>
              <a:t>SRR-NET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框架：       </a:t>
            </a:r>
            <a:r>
              <a:rPr lang="en-US" altLang="zh-CN" dirty="0" err="1"/>
              <a:t>tensorflow+keras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优点：       极其轻量，只有</a:t>
            </a:r>
            <a:r>
              <a:rPr lang="en-US" altLang="zh-CN" dirty="0"/>
              <a:t>0.32MB</a:t>
            </a:r>
            <a:r>
              <a:rPr lang="zh-CN" altLang="en-US" dirty="0"/>
              <a:t>，速度快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效果：       经过实时的</a:t>
            </a:r>
            <a:r>
              <a:rPr lang="en-US" altLang="zh-CN" dirty="0"/>
              <a:t>webcam</a:t>
            </a:r>
            <a:r>
              <a:rPr lang="zh-CN" altLang="en-US" dirty="0"/>
              <a:t>（电脑摄像头视频流）可以看出效果还可以，年龄在</a:t>
            </a:r>
            <a:r>
              <a:rPr lang="en-US" altLang="zh-CN" dirty="0"/>
              <a:t>20</a:t>
            </a:r>
            <a:r>
              <a:rPr lang="zh-CN" altLang="en-US" dirty="0"/>
              <a:t>左右浮动，接近本人年龄，性别基本准确。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/>
              <a:t>后续工作：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定义好代码接口，研究和尝试</a:t>
            </a:r>
            <a:r>
              <a:rPr lang="en-US" altLang="zh-CN" dirty="0" err="1"/>
              <a:t>openvino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研究语义合成模板和语音合成</a:t>
            </a:r>
            <a:r>
              <a:rPr lang="en-US" altLang="zh-CN" dirty="0"/>
              <a:t>SDK</a:t>
            </a:r>
          </a:p>
          <a:p>
            <a:pPr algn="just"/>
            <a:endParaRPr lang="zh-CN" altLang="en-US" dirty="0"/>
          </a:p>
        </p:txBody>
      </p:sp>
      <p:pic>
        <p:nvPicPr>
          <p:cNvPr id="3" name="QQ视频20200720133018">
            <a:hlinkClick r:id="" action="ppaction://media"/>
            <a:extLst>
              <a:ext uri="{FF2B5EF4-FFF2-40B4-BE49-F238E27FC236}">
                <a16:creationId xmlns:a16="http://schemas.microsoft.com/office/drawing/2014/main" id="{8E1198CE-F00D-438D-8E45-02ED8B354C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92591" y="1462988"/>
            <a:ext cx="23368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272398"/>
      </p:ext>
    </p:extLst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340" y="-104108"/>
            <a:ext cx="8328629" cy="1137568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881" y="4610613"/>
            <a:ext cx="12188238" cy="2246117"/>
          </a:xfrm>
          <a:prstGeom prst="rect">
            <a:avLst/>
          </a:prstGeom>
          <a:solidFill>
            <a:srgbClr val="111D33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/>
          </a:p>
        </p:txBody>
      </p:sp>
      <p:sp>
        <p:nvSpPr>
          <p:cNvPr id="4" name="矩形 3"/>
          <p:cNvSpPr/>
          <p:nvPr/>
        </p:nvSpPr>
        <p:spPr>
          <a:xfrm>
            <a:off x="1880" y="3285307"/>
            <a:ext cx="7443531" cy="2141648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799" dirty="0"/>
          </a:p>
        </p:txBody>
      </p:sp>
      <p:sp>
        <p:nvSpPr>
          <p:cNvPr id="9" name="文本框 8"/>
          <p:cNvSpPr txBox="1"/>
          <p:nvPr/>
        </p:nvSpPr>
        <p:spPr>
          <a:xfrm>
            <a:off x="189065" y="3653953"/>
            <a:ext cx="7205819" cy="2061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2796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408546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comb dir="vert"/>
      </p:transition>
    </mc:Choice>
    <mc:Fallback xmlns="">
      <p:transition>
        <p:comb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文本框 37"/>
          <p:cNvSpPr txBox="1"/>
          <p:nvPr/>
        </p:nvSpPr>
        <p:spPr>
          <a:xfrm>
            <a:off x="264088" y="242131"/>
            <a:ext cx="4344206" cy="622108"/>
          </a:xfrm>
          <a:prstGeom prst="rect">
            <a:avLst/>
          </a:prstGeom>
          <a:noFill/>
        </p:spPr>
        <p:txBody>
          <a:bodyPr wrap="square" lIns="128539" tIns="64269" rIns="128539" bIns="64269" rtlCol="0">
            <a:spAutoFit/>
          </a:bodyPr>
          <a:lstStyle/>
          <a:p>
            <a:pPr defTabSz="1284822"/>
            <a:r>
              <a:rPr lang="zh-CN" altLang="en-US" sz="3199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博洋行书 7000" panose="02000600000000000000" pitchFamily="2" charset="-122"/>
                <a:ea typeface="博洋行书 7000" panose="02000600000000000000" pitchFamily="2" charset="-122"/>
                <a:cs typeface="博洋行书 7000" panose="02000600000000000000" pitchFamily="2" charset="-122"/>
                <a:sym typeface="+mn-lt"/>
              </a:rPr>
              <a:t>Text here</a:t>
            </a:r>
          </a:p>
        </p:txBody>
      </p:sp>
      <p:sp>
        <p:nvSpPr>
          <p:cNvPr id="54" name="文本框 38"/>
          <p:cNvSpPr txBox="1"/>
          <p:nvPr/>
        </p:nvSpPr>
        <p:spPr>
          <a:xfrm>
            <a:off x="529099" y="866008"/>
            <a:ext cx="3455318" cy="375886"/>
          </a:xfrm>
          <a:prstGeom prst="rect">
            <a:avLst/>
          </a:prstGeom>
          <a:noFill/>
        </p:spPr>
        <p:txBody>
          <a:bodyPr wrap="square" lIns="128539" tIns="64269" rIns="128539" bIns="64269" rtlCol="0">
            <a:spAutoFit/>
          </a:bodyPr>
          <a:lstStyle/>
          <a:p>
            <a:pPr algn="dist" defTabSz="1284822"/>
            <a:r>
              <a:rPr lang="en-US" altLang="zh-CN" sz="1599" dirty="0">
                <a:solidFill>
                  <a:schemeClr val="tx1">
                    <a:lumMod val="65000"/>
                    <a:lumOff val="35000"/>
                  </a:schemeClr>
                </a:solidFill>
                <a:latin typeface="博洋行书 7000" panose="02000600000000000000" pitchFamily="2" charset="-122"/>
                <a:ea typeface="博洋行书 7000" panose="02000600000000000000" pitchFamily="2" charset="-122"/>
                <a:cs typeface="博洋行书 7000" panose="02000600000000000000" pitchFamily="2" charset="-122"/>
                <a:sym typeface="+mn-lt"/>
              </a:rPr>
              <a:t>ADD RELATED TITLE WORDS</a:t>
            </a:r>
          </a:p>
        </p:txBody>
      </p:sp>
      <p:graphicFrame>
        <p:nvGraphicFramePr>
          <p:cNvPr id="2" name="Table 4410"/>
          <p:cNvGraphicFramePr/>
          <p:nvPr/>
        </p:nvGraphicFramePr>
        <p:xfrm>
          <a:off x="1153839" y="1721588"/>
          <a:ext cx="9884323" cy="450979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772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63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72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000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35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80262">
                <a:tc>
                  <a:txBody>
                    <a:bodyPr/>
                    <a:lstStyle/>
                    <a:p>
                      <a:pPr lvl="0"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2700" dirty="0">
                          <a:solidFill>
                            <a:schemeClr val="bg1"/>
                          </a:solidFill>
                        </a:rPr>
                        <a:t>Regular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2700" dirty="0">
                          <a:solidFill>
                            <a:schemeClr val="bg1"/>
                          </a:solidFill>
                        </a:rPr>
                        <a:t>Professional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2700" dirty="0">
                          <a:solidFill>
                            <a:schemeClr val="bg1"/>
                          </a:solidFill>
                        </a:rPr>
                        <a:t>Promotion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2700" dirty="0" err="1">
                          <a:solidFill>
                            <a:schemeClr val="bg1"/>
                          </a:solidFill>
                        </a:rPr>
                        <a:t>SoHo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2700" dirty="0">
                          <a:solidFill>
                            <a:schemeClr val="bg1"/>
                          </a:solidFill>
                        </a:rPr>
                        <a:t>Advance</a:t>
                      </a:r>
                    </a:p>
                  </a:txBody>
                  <a:tcPr marL="33856" marR="33856" marT="33856" marB="33856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977"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First Service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First Service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First Service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First Service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First Service</a:t>
                      </a:r>
                    </a:p>
                  </a:txBody>
                  <a:tcPr marL="33856" marR="33856" marT="33856" marB="33856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1824"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Second Service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Second Service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Second Service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Second Service</a:t>
                      </a:r>
                    </a:p>
                  </a:txBody>
                  <a:tcPr marL="33856" marR="33856" marT="33856" marB="33856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1824"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Third Service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Third Service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Third Service</a:t>
                      </a:r>
                    </a:p>
                  </a:txBody>
                  <a:tcPr marL="33856" marR="33856" marT="33856" marB="33856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0131"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Fourth Service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Fourth Service</a:t>
                      </a:r>
                    </a:p>
                  </a:txBody>
                  <a:tcPr marL="33856" marR="33856" marT="33856" marB="33856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1824"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Fifth Service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Fifth Service</a:t>
                      </a:r>
                    </a:p>
                  </a:txBody>
                  <a:tcPr marL="33856" marR="33856" marT="33856" marB="33856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1824"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Sixth Service</a:t>
                      </a:r>
                    </a:p>
                  </a:txBody>
                  <a:tcPr marL="33856" marR="33856" marT="33856" marB="33856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0977"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-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1600" dirty="0"/>
                        <a:t>Seventh Service</a:t>
                      </a:r>
                    </a:p>
                  </a:txBody>
                  <a:tcPr marL="33856" marR="33856" marT="33856" marB="33856" anchor="ctr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4928">
                <a:tc>
                  <a:txBody>
                    <a:bodyPr/>
                    <a:lstStyle/>
                    <a:p>
                      <a:pPr lvl="0" algn="ctr" defTabSz="914400"/>
                      <a:r>
                        <a:rPr sz="3100" dirty="0"/>
                        <a:t>15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3100" dirty="0"/>
                        <a:t>29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3100" dirty="0"/>
                        <a:t>39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3100" dirty="0"/>
                        <a:t>49</a:t>
                      </a:r>
                    </a:p>
                  </a:txBody>
                  <a:tcPr marL="33856" marR="33856" marT="33856" marB="33856" anchor="ctr" horzOverflow="overflow"/>
                </a:tc>
                <a:tc>
                  <a:txBody>
                    <a:bodyPr/>
                    <a:lstStyle/>
                    <a:p>
                      <a:pPr lvl="0" algn="ctr" defTabSz="914400"/>
                      <a:r>
                        <a:rPr sz="3100" dirty="0"/>
                        <a:t>199</a:t>
                      </a:r>
                    </a:p>
                  </a:txBody>
                  <a:tcPr marL="33856" marR="33856" marT="33856" marB="33856" anchor="ctr" horzOverflow="overflow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9967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lum bright="-80000" contrast="100000"/>
          </a:blip>
          <a:stretch>
            <a:fillRect/>
          </a:stretch>
        </p:blipFill>
        <p:spPr>
          <a:xfrm>
            <a:off x="1584891" y="1444892"/>
            <a:ext cx="6214093" cy="4136715"/>
          </a:xfrm>
          <a:prstGeom prst="rect">
            <a:avLst/>
          </a:prstGeom>
        </p:spPr>
      </p:pic>
      <p:sp>
        <p:nvSpPr>
          <p:cNvPr id="10" name="文本框 37"/>
          <p:cNvSpPr txBox="1"/>
          <p:nvPr/>
        </p:nvSpPr>
        <p:spPr>
          <a:xfrm>
            <a:off x="264088" y="242131"/>
            <a:ext cx="4344206" cy="622108"/>
          </a:xfrm>
          <a:prstGeom prst="rect">
            <a:avLst/>
          </a:prstGeom>
          <a:noFill/>
        </p:spPr>
        <p:txBody>
          <a:bodyPr wrap="square" lIns="128539" tIns="64269" rIns="128539" bIns="64269" rtlCol="0">
            <a:spAutoFit/>
          </a:bodyPr>
          <a:lstStyle/>
          <a:p>
            <a:pPr defTabSz="1284822"/>
            <a:r>
              <a:rPr lang="zh-CN" altLang="en-US" sz="3199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博洋行书 7000" panose="02000600000000000000" pitchFamily="2" charset="-122"/>
                <a:ea typeface="博洋行书 7000" panose="02000600000000000000" pitchFamily="2" charset="-122"/>
                <a:cs typeface="博洋行书 7000" panose="02000600000000000000" pitchFamily="2" charset="-122"/>
                <a:sym typeface="+mn-lt"/>
              </a:rPr>
              <a:t>Text here</a:t>
            </a:r>
          </a:p>
        </p:txBody>
      </p:sp>
      <p:sp>
        <p:nvSpPr>
          <p:cNvPr id="11" name="文本框 38"/>
          <p:cNvSpPr txBox="1"/>
          <p:nvPr/>
        </p:nvSpPr>
        <p:spPr>
          <a:xfrm>
            <a:off x="529099" y="866008"/>
            <a:ext cx="3455318" cy="375886"/>
          </a:xfrm>
          <a:prstGeom prst="rect">
            <a:avLst/>
          </a:prstGeom>
          <a:noFill/>
        </p:spPr>
        <p:txBody>
          <a:bodyPr wrap="square" lIns="128539" tIns="64269" rIns="128539" bIns="64269" rtlCol="0">
            <a:spAutoFit/>
          </a:bodyPr>
          <a:lstStyle/>
          <a:p>
            <a:pPr algn="dist" defTabSz="1284822"/>
            <a:r>
              <a:rPr lang="en-US" altLang="zh-CN" sz="1599" dirty="0">
                <a:solidFill>
                  <a:schemeClr val="tx1">
                    <a:lumMod val="65000"/>
                    <a:lumOff val="35000"/>
                  </a:schemeClr>
                </a:solidFill>
                <a:latin typeface="博洋行书 7000" panose="02000600000000000000" pitchFamily="2" charset="-122"/>
                <a:ea typeface="博洋行书 7000" panose="02000600000000000000" pitchFamily="2" charset="-122"/>
                <a:cs typeface="博洋行书 7000" panose="02000600000000000000" pitchFamily="2" charset="-122"/>
                <a:sym typeface="+mn-lt"/>
              </a:rPr>
              <a:t>ADD RELATED TITLE WORDS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1749973" y="1585982"/>
            <a:ext cx="8978497" cy="4821992"/>
            <a:chOff x="3241" y="3057"/>
            <a:chExt cx="11585" cy="6221"/>
          </a:xfrm>
        </p:grpSpPr>
        <p:sp>
          <p:nvSpPr>
            <p:cNvPr id="16" name="Rectangle 15"/>
            <p:cNvSpPr/>
            <p:nvPr/>
          </p:nvSpPr>
          <p:spPr>
            <a:xfrm>
              <a:off x="3248" y="3075"/>
              <a:ext cx="1022" cy="1022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66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241" y="5456"/>
              <a:ext cx="1022" cy="1022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1866">
                <a:sym typeface="+mn-ea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248" y="7894"/>
              <a:ext cx="1022" cy="1022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1866">
                <a:sym typeface="+mn-ea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0289" y="3075"/>
              <a:ext cx="1022" cy="1022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1866">
                <a:sym typeface="+mn-ea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0283" y="5456"/>
              <a:ext cx="1022" cy="1022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1866">
                <a:sym typeface="+mn-ea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0289" y="7894"/>
              <a:ext cx="1022" cy="1022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1866">
                <a:sym typeface="+mn-ea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3520" y="3399"/>
              <a:ext cx="477" cy="375"/>
              <a:chOff x="5348288" y="5818188"/>
              <a:chExt cx="1587500" cy="1246187"/>
            </a:xfrm>
          </p:grpSpPr>
          <p:sp>
            <p:nvSpPr>
              <p:cNvPr id="60" name="Freeform 59"/>
              <p:cNvSpPr>
                <a:spLocks noEditPoints="1"/>
              </p:cNvSpPr>
              <p:nvPr/>
            </p:nvSpPr>
            <p:spPr bwMode="auto">
              <a:xfrm>
                <a:off x="5348288" y="5818188"/>
                <a:ext cx="1587500" cy="263525"/>
              </a:xfrm>
              <a:custGeom>
                <a:avLst/>
                <a:gdLst>
                  <a:gd name="T0" fmla="*/ 471 w 507"/>
                  <a:gd name="T1" fmla="*/ 0 h 84"/>
                  <a:gd name="T2" fmla="*/ 37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1 w 507"/>
                  <a:gd name="T13" fmla="*/ 0 h 84"/>
                  <a:gd name="T14" fmla="*/ 49 w 507"/>
                  <a:gd name="T15" fmla="*/ 59 h 84"/>
                  <a:gd name="T16" fmla="*/ 36 w 507"/>
                  <a:gd name="T17" fmla="*/ 46 h 84"/>
                  <a:gd name="T18" fmla="*/ 49 w 507"/>
                  <a:gd name="T19" fmla="*/ 33 h 84"/>
                  <a:gd name="T20" fmla="*/ 62 w 507"/>
                  <a:gd name="T21" fmla="*/ 46 h 84"/>
                  <a:gd name="T22" fmla="*/ 49 w 507"/>
                  <a:gd name="T23" fmla="*/ 59 h 84"/>
                  <a:gd name="T24" fmla="*/ 100 w 507"/>
                  <a:gd name="T25" fmla="*/ 59 h 84"/>
                  <a:gd name="T26" fmla="*/ 87 w 507"/>
                  <a:gd name="T27" fmla="*/ 46 h 84"/>
                  <a:gd name="T28" fmla="*/ 100 w 507"/>
                  <a:gd name="T29" fmla="*/ 33 h 84"/>
                  <a:gd name="T30" fmla="*/ 113 w 507"/>
                  <a:gd name="T31" fmla="*/ 46 h 84"/>
                  <a:gd name="T32" fmla="*/ 100 w 507"/>
                  <a:gd name="T33" fmla="*/ 59 h 84"/>
                  <a:gd name="T34" fmla="*/ 151 w 507"/>
                  <a:gd name="T35" fmla="*/ 59 h 84"/>
                  <a:gd name="T36" fmla="*/ 138 w 507"/>
                  <a:gd name="T37" fmla="*/ 46 h 84"/>
                  <a:gd name="T38" fmla="*/ 151 w 507"/>
                  <a:gd name="T39" fmla="*/ 33 h 84"/>
                  <a:gd name="T40" fmla="*/ 163 w 507"/>
                  <a:gd name="T41" fmla="*/ 46 h 84"/>
                  <a:gd name="T42" fmla="*/ 151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1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17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1" y="0"/>
                      <a:pt x="471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6" y="53"/>
                      <a:pt x="36" y="46"/>
                    </a:cubicBezTo>
                    <a:cubicBezTo>
                      <a:pt x="36" y="39"/>
                      <a:pt x="42" y="33"/>
                      <a:pt x="49" y="33"/>
                    </a:cubicBezTo>
                    <a:cubicBezTo>
                      <a:pt x="56" y="33"/>
                      <a:pt x="62" y="39"/>
                      <a:pt x="62" y="46"/>
                    </a:cubicBezTo>
                    <a:cubicBezTo>
                      <a:pt x="62" y="53"/>
                      <a:pt x="56" y="59"/>
                      <a:pt x="49" y="59"/>
                    </a:cubicBezTo>
                    <a:close/>
                    <a:moveTo>
                      <a:pt x="100" y="59"/>
                    </a:moveTo>
                    <a:cubicBezTo>
                      <a:pt x="93" y="59"/>
                      <a:pt x="87" y="53"/>
                      <a:pt x="87" y="46"/>
                    </a:cubicBezTo>
                    <a:cubicBezTo>
                      <a:pt x="87" y="39"/>
                      <a:pt x="93" y="33"/>
                      <a:pt x="100" y="33"/>
                    </a:cubicBezTo>
                    <a:cubicBezTo>
                      <a:pt x="107" y="33"/>
                      <a:pt x="113" y="39"/>
                      <a:pt x="113" y="46"/>
                    </a:cubicBezTo>
                    <a:cubicBezTo>
                      <a:pt x="113" y="53"/>
                      <a:pt x="107" y="59"/>
                      <a:pt x="100" y="59"/>
                    </a:cubicBezTo>
                    <a:close/>
                    <a:moveTo>
                      <a:pt x="151" y="59"/>
                    </a:moveTo>
                    <a:cubicBezTo>
                      <a:pt x="144" y="59"/>
                      <a:pt x="138" y="53"/>
                      <a:pt x="138" y="46"/>
                    </a:cubicBezTo>
                    <a:cubicBezTo>
                      <a:pt x="138" y="39"/>
                      <a:pt x="144" y="33"/>
                      <a:pt x="151" y="33"/>
                    </a:cubicBezTo>
                    <a:cubicBezTo>
                      <a:pt x="158" y="33"/>
                      <a:pt x="163" y="39"/>
                      <a:pt x="163" y="46"/>
                    </a:cubicBezTo>
                    <a:cubicBezTo>
                      <a:pt x="163" y="53"/>
                      <a:pt x="158" y="59"/>
                      <a:pt x="151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61" name="Freeform 60"/>
              <p:cNvSpPr>
                <a:spLocks noEditPoints="1"/>
              </p:cNvSpPr>
              <p:nvPr/>
            </p:nvSpPr>
            <p:spPr bwMode="auto">
              <a:xfrm>
                <a:off x="5348288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7 w 507"/>
                  <a:gd name="T3" fmla="*/ 304 h 304"/>
                  <a:gd name="T4" fmla="*/ 471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181 w 507"/>
                  <a:gd name="T15" fmla="*/ 200 h 304"/>
                  <a:gd name="T16" fmla="*/ 212 w 507"/>
                  <a:gd name="T17" fmla="*/ 169 h 304"/>
                  <a:gd name="T18" fmla="*/ 221 w 507"/>
                  <a:gd name="T19" fmla="*/ 89 h 304"/>
                  <a:gd name="T20" fmla="*/ 266 w 507"/>
                  <a:gd name="T21" fmla="*/ 70 h 304"/>
                  <a:gd name="T22" fmla="*/ 312 w 507"/>
                  <a:gd name="T23" fmla="*/ 89 h 304"/>
                  <a:gd name="T24" fmla="*/ 312 w 507"/>
                  <a:gd name="T25" fmla="*/ 180 h 304"/>
                  <a:gd name="T26" fmla="*/ 266 w 507"/>
                  <a:gd name="T27" fmla="*/ 199 h 304"/>
                  <a:gd name="T28" fmla="*/ 232 w 507"/>
                  <a:gd name="T29" fmla="*/ 188 h 304"/>
                  <a:gd name="T30" fmla="*/ 201 w 507"/>
                  <a:gd name="T31" fmla="*/ 220 h 304"/>
                  <a:gd name="T32" fmla="*/ 191 w 507"/>
                  <a:gd name="T33" fmla="*/ 224 h 304"/>
                  <a:gd name="T34" fmla="*/ 181 w 507"/>
                  <a:gd name="T35" fmla="*/ 220 h 304"/>
                  <a:gd name="T36" fmla="*/ 181 w 507"/>
                  <a:gd name="T37" fmla="*/ 20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7" y="304"/>
                      <a:pt x="37" y="304"/>
                    </a:cubicBezTo>
                    <a:cubicBezTo>
                      <a:pt x="471" y="304"/>
                      <a:pt x="471" y="304"/>
                      <a:pt x="471" y="304"/>
                    </a:cubicBezTo>
                    <a:cubicBezTo>
                      <a:pt x="491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181" y="200"/>
                    </a:moveTo>
                    <a:cubicBezTo>
                      <a:pt x="212" y="169"/>
                      <a:pt x="212" y="169"/>
                      <a:pt x="212" y="169"/>
                    </a:cubicBezTo>
                    <a:cubicBezTo>
                      <a:pt x="196" y="144"/>
                      <a:pt x="199" y="110"/>
                      <a:pt x="221" y="89"/>
                    </a:cubicBezTo>
                    <a:cubicBezTo>
                      <a:pt x="233" y="77"/>
                      <a:pt x="249" y="70"/>
                      <a:pt x="266" y="70"/>
                    </a:cubicBezTo>
                    <a:cubicBezTo>
                      <a:pt x="283" y="70"/>
                      <a:pt x="300" y="77"/>
                      <a:pt x="312" y="89"/>
                    </a:cubicBezTo>
                    <a:cubicBezTo>
                      <a:pt x="337" y="114"/>
                      <a:pt x="337" y="155"/>
                      <a:pt x="312" y="180"/>
                    </a:cubicBezTo>
                    <a:cubicBezTo>
                      <a:pt x="300" y="192"/>
                      <a:pt x="284" y="199"/>
                      <a:pt x="266" y="199"/>
                    </a:cubicBezTo>
                    <a:cubicBezTo>
                      <a:pt x="254" y="199"/>
                      <a:pt x="242" y="195"/>
                      <a:pt x="232" y="188"/>
                    </a:cubicBezTo>
                    <a:cubicBezTo>
                      <a:pt x="201" y="220"/>
                      <a:pt x="201" y="220"/>
                      <a:pt x="201" y="220"/>
                    </a:cubicBezTo>
                    <a:cubicBezTo>
                      <a:pt x="198" y="222"/>
                      <a:pt x="194" y="224"/>
                      <a:pt x="191" y="224"/>
                    </a:cubicBezTo>
                    <a:cubicBezTo>
                      <a:pt x="187" y="224"/>
                      <a:pt x="184" y="222"/>
                      <a:pt x="181" y="220"/>
                    </a:cubicBezTo>
                    <a:cubicBezTo>
                      <a:pt x="176" y="214"/>
                      <a:pt x="176" y="205"/>
                      <a:pt x="181" y="20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62" name="Freeform 61"/>
              <p:cNvSpPr/>
              <p:nvPr/>
            </p:nvSpPr>
            <p:spPr bwMode="auto">
              <a:xfrm>
                <a:off x="6040438" y="6403975"/>
                <a:ext cx="280987" cy="255587"/>
              </a:xfrm>
              <a:custGeom>
                <a:avLst/>
                <a:gdLst>
                  <a:gd name="T0" fmla="*/ 45 w 90"/>
                  <a:gd name="T1" fmla="*/ 82 h 82"/>
                  <a:gd name="T2" fmla="*/ 74 w 90"/>
                  <a:gd name="T3" fmla="*/ 70 h 82"/>
                  <a:gd name="T4" fmla="*/ 74 w 90"/>
                  <a:gd name="T5" fmla="*/ 12 h 82"/>
                  <a:gd name="T6" fmla="*/ 45 w 90"/>
                  <a:gd name="T7" fmla="*/ 0 h 82"/>
                  <a:gd name="T8" fmla="*/ 16 w 90"/>
                  <a:gd name="T9" fmla="*/ 12 h 82"/>
                  <a:gd name="T10" fmla="*/ 16 w 90"/>
                  <a:gd name="T11" fmla="*/ 70 h 82"/>
                  <a:gd name="T12" fmla="*/ 45 w 90"/>
                  <a:gd name="T13" fmla="*/ 8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82">
                    <a:moveTo>
                      <a:pt x="45" y="82"/>
                    </a:moveTo>
                    <a:cubicBezTo>
                      <a:pt x="56" y="82"/>
                      <a:pt x="67" y="78"/>
                      <a:pt x="74" y="70"/>
                    </a:cubicBezTo>
                    <a:cubicBezTo>
                      <a:pt x="90" y="54"/>
                      <a:pt x="90" y="28"/>
                      <a:pt x="74" y="12"/>
                    </a:cubicBezTo>
                    <a:cubicBezTo>
                      <a:pt x="67" y="5"/>
                      <a:pt x="56" y="0"/>
                      <a:pt x="45" y="0"/>
                    </a:cubicBezTo>
                    <a:cubicBezTo>
                      <a:pt x="34" y="0"/>
                      <a:pt x="24" y="5"/>
                      <a:pt x="16" y="12"/>
                    </a:cubicBezTo>
                    <a:cubicBezTo>
                      <a:pt x="0" y="28"/>
                      <a:pt x="0" y="54"/>
                      <a:pt x="16" y="70"/>
                    </a:cubicBezTo>
                    <a:cubicBezTo>
                      <a:pt x="24" y="78"/>
                      <a:pt x="34" y="82"/>
                      <a:pt x="45" y="8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3514" y="5780"/>
              <a:ext cx="477" cy="375"/>
              <a:chOff x="8366125" y="5818188"/>
              <a:chExt cx="1587500" cy="1246187"/>
            </a:xfrm>
          </p:grpSpPr>
          <p:sp>
            <p:nvSpPr>
              <p:cNvPr id="64" name="Freeform 63"/>
              <p:cNvSpPr>
                <a:spLocks noEditPoints="1"/>
              </p:cNvSpPr>
              <p:nvPr/>
            </p:nvSpPr>
            <p:spPr bwMode="auto">
              <a:xfrm>
                <a:off x="8366125" y="5818188"/>
                <a:ext cx="1587500" cy="263525"/>
              </a:xfrm>
              <a:custGeom>
                <a:avLst/>
                <a:gdLst>
                  <a:gd name="T0" fmla="*/ 471 w 507"/>
                  <a:gd name="T1" fmla="*/ 0 h 84"/>
                  <a:gd name="T2" fmla="*/ 36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1 w 507"/>
                  <a:gd name="T13" fmla="*/ 0 h 84"/>
                  <a:gd name="T14" fmla="*/ 49 w 507"/>
                  <a:gd name="T15" fmla="*/ 59 h 84"/>
                  <a:gd name="T16" fmla="*/ 36 w 507"/>
                  <a:gd name="T17" fmla="*/ 46 h 84"/>
                  <a:gd name="T18" fmla="*/ 49 w 507"/>
                  <a:gd name="T19" fmla="*/ 33 h 84"/>
                  <a:gd name="T20" fmla="*/ 62 w 507"/>
                  <a:gd name="T21" fmla="*/ 46 h 84"/>
                  <a:gd name="T22" fmla="*/ 49 w 507"/>
                  <a:gd name="T23" fmla="*/ 59 h 84"/>
                  <a:gd name="T24" fmla="*/ 100 w 507"/>
                  <a:gd name="T25" fmla="*/ 59 h 84"/>
                  <a:gd name="T26" fmla="*/ 87 w 507"/>
                  <a:gd name="T27" fmla="*/ 46 h 84"/>
                  <a:gd name="T28" fmla="*/ 100 w 507"/>
                  <a:gd name="T29" fmla="*/ 33 h 84"/>
                  <a:gd name="T30" fmla="*/ 112 w 507"/>
                  <a:gd name="T31" fmla="*/ 46 h 84"/>
                  <a:gd name="T32" fmla="*/ 100 w 507"/>
                  <a:gd name="T33" fmla="*/ 59 h 84"/>
                  <a:gd name="T34" fmla="*/ 150 w 507"/>
                  <a:gd name="T35" fmla="*/ 59 h 84"/>
                  <a:gd name="T36" fmla="*/ 138 w 507"/>
                  <a:gd name="T37" fmla="*/ 46 h 84"/>
                  <a:gd name="T38" fmla="*/ 150 w 507"/>
                  <a:gd name="T39" fmla="*/ 33 h 84"/>
                  <a:gd name="T40" fmla="*/ 163 w 507"/>
                  <a:gd name="T41" fmla="*/ 46 h 84"/>
                  <a:gd name="T42" fmla="*/ 150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1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1" y="0"/>
                      <a:pt x="471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6" y="53"/>
                      <a:pt x="36" y="46"/>
                    </a:cubicBezTo>
                    <a:cubicBezTo>
                      <a:pt x="36" y="39"/>
                      <a:pt x="42" y="33"/>
                      <a:pt x="49" y="33"/>
                    </a:cubicBezTo>
                    <a:cubicBezTo>
                      <a:pt x="56" y="33"/>
                      <a:pt x="62" y="39"/>
                      <a:pt x="62" y="46"/>
                    </a:cubicBezTo>
                    <a:cubicBezTo>
                      <a:pt x="62" y="53"/>
                      <a:pt x="56" y="59"/>
                      <a:pt x="49" y="59"/>
                    </a:cubicBezTo>
                    <a:close/>
                    <a:moveTo>
                      <a:pt x="100" y="59"/>
                    </a:moveTo>
                    <a:cubicBezTo>
                      <a:pt x="93" y="59"/>
                      <a:pt x="87" y="53"/>
                      <a:pt x="87" y="46"/>
                    </a:cubicBezTo>
                    <a:cubicBezTo>
                      <a:pt x="87" y="39"/>
                      <a:pt x="93" y="33"/>
                      <a:pt x="100" y="33"/>
                    </a:cubicBezTo>
                    <a:cubicBezTo>
                      <a:pt x="107" y="33"/>
                      <a:pt x="112" y="39"/>
                      <a:pt x="112" y="46"/>
                    </a:cubicBezTo>
                    <a:cubicBezTo>
                      <a:pt x="112" y="53"/>
                      <a:pt x="107" y="59"/>
                      <a:pt x="100" y="59"/>
                    </a:cubicBezTo>
                    <a:close/>
                    <a:moveTo>
                      <a:pt x="150" y="59"/>
                    </a:moveTo>
                    <a:cubicBezTo>
                      <a:pt x="143" y="59"/>
                      <a:pt x="138" y="53"/>
                      <a:pt x="138" y="46"/>
                    </a:cubicBezTo>
                    <a:cubicBezTo>
                      <a:pt x="138" y="39"/>
                      <a:pt x="143" y="33"/>
                      <a:pt x="150" y="33"/>
                    </a:cubicBezTo>
                    <a:cubicBezTo>
                      <a:pt x="157" y="33"/>
                      <a:pt x="163" y="39"/>
                      <a:pt x="163" y="46"/>
                    </a:cubicBezTo>
                    <a:cubicBezTo>
                      <a:pt x="163" y="53"/>
                      <a:pt x="157" y="59"/>
                      <a:pt x="15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65" name="Freeform 14"/>
              <p:cNvSpPr>
                <a:spLocks noEditPoints="1"/>
              </p:cNvSpPr>
              <p:nvPr/>
            </p:nvSpPr>
            <p:spPr bwMode="auto">
              <a:xfrm>
                <a:off x="8366125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6 w 507"/>
                  <a:gd name="T3" fmla="*/ 304 h 304"/>
                  <a:gd name="T4" fmla="*/ 471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299 w 507"/>
                  <a:gd name="T15" fmla="*/ 54 h 304"/>
                  <a:gd name="T16" fmla="*/ 432 w 507"/>
                  <a:gd name="T17" fmla="*/ 54 h 304"/>
                  <a:gd name="T18" fmla="*/ 432 w 507"/>
                  <a:gd name="T19" fmla="*/ 184 h 304"/>
                  <a:gd name="T20" fmla="*/ 299 w 507"/>
                  <a:gd name="T21" fmla="*/ 184 h 304"/>
                  <a:gd name="T22" fmla="*/ 299 w 507"/>
                  <a:gd name="T23" fmla="*/ 54 h 304"/>
                  <a:gd name="T24" fmla="*/ 75 w 507"/>
                  <a:gd name="T25" fmla="*/ 54 h 304"/>
                  <a:gd name="T26" fmla="*/ 259 w 507"/>
                  <a:gd name="T27" fmla="*/ 54 h 304"/>
                  <a:gd name="T28" fmla="*/ 259 w 507"/>
                  <a:gd name="T29" fmla="*/ 75 h 304"/>
                  <a:gd name="T30" fmla="*/ 75 w 507"/>
                  <a:gd name="T31" fmla="*/ 75 h 304"/>
                  <a:gd name="T32" fmla="*/ 75 w 507"/>
                  <a:gd name="T33" fmla="*/ 54 h 304"/>
                  <a:gd name="T34" fmla="*/ 75 w 507"/>
                  <a:gd name="T35" fmla="*/ 109 h 304"/>
                  <a:gd name="T36" fmla="*/ 259 w 507"/>
                  <a:gd name="T37" fmla="*/ 109 h 304"/>
                  <a:gd name="T38" fmla="*/ 259 w 507"/>
                  <a:gd name="T39" fmla="*/ 130 h 304"/>
                  <a:gd name="T40" fmla="*/ 75 w 507"/>
                  <a:gd name="T41" fmla="*/ 130 h 304"/>
                  <a:gd name="T42" fmla="*/ 75 w 507"/>
                  <a:gd name="T43" fmla="*/ 109 h 304"/>
                  <a:gd name="T44" fmla="*/ 75 w 507"/>
                  <a:gd name="T45" fmla="*/ 163 h 304"/>
                  <a:gd name="T46" fmla="*/ 259 w 507"/>
                  <a:gd name="T47" fmla="*/ 163 h 304"/>
                  <a:gd name="T48" fmla="*/ 259 w 507"/>
                  <a:gd name="T49" fmla="*/ 184 h 304"/>
                  <a:gd name="T50" fmla="*/ 75 w 507"/>
                  <a:gd name="T51" fmla="*/ 184 h 304"/>
                  <a:gd name="T52" fmla="*/ 75 w 507"/>
                  <a:gd name="T53" fmla="*/ 163 h 304"/>
                  <a:gd name="T54" fmla="*/ 75 w 507"/>
                  <a:gd name="T55" fmla="*/ 217 h 304"/>
                  <a:gd name="T56" fmla="*/ 432 w 507"/>
                  <a:gd name="T57" fmla="*/ 217 h 304"/>
                  <a:gd name="T58" fmla="*/ 432 w 507"/>
                  <a:gd name="T59" fmla="*/ 238 h 304"/>
                  <a:gd name="T60" fmla="*/ 75 w 507"/>
                  <a:gd name="T61" fmla="*/ 238 h 304"/>
                  <a:gd name="T62" fmla="*/ 75 w 507"/>
                  <a:gd name="T63" fmla="*/ 217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6" y="304"/>
                      <a:pt x="36" y="304"/>
                    </a:cubicBezTo>
                    <a:cubicBezTo>
                      <a:pt x="471" y="304"/>
                      <a:pt x="471" y="304"/>
                      <a:pt x="471" y="304"/>
                    </a:cubicBezTo>
                    <a:cubicBezTo>
                      <a:pt x="491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299" y="54"/>
                    </a:moveTo>
                    <a:cubicBezTo>
                      <a:pt x="432" y="54"/>
                      <a:pt x="432" y="54"/>
                      <a:pt x="432" y="54"/>
                    </a:cubicBezTo>
                    <a:cubicBezTo>
                      <a:pt x="432" y="184"/>
                      <a:pt x="432" y="184"/>
                      <a:pt x="432" y="184"/>
                    </a:cubicBezTo>
                    <a:cubicBezTo>
                      <a:pt x="299" y="184"/>
                      <a:pt x="299" y="184"/>
                      <a:pt x="299" y="184"/>
                    </a:cubicBezTo>
                    <a:lnTo>
                      <a:pt x="299" y="54"/>
                    </a:lnTo>
                    <a:close/>
                    <a:moveTo>
                      <a:pt x="75" y="54"/>
                    </a:moveTo>
                    <a:cubicBezTo>
                      <a:pt x="259" y="54"/>
                      <a:pt x="259" y="54"/>
                      <a:pt x="259" y="54"/>
                    </a:cubicBezTo>
                    <a:cubicBezTo>
                      <a:pt x="259" y="75"/>
                      <a:pt x="259" y="75"/>
                      <a:pt x="259" y="75"/>
                    </a:cubicBezTo>
                    <a:cubicBezTo>
                      <a:pt x="75" y="75"/>
                      <a:pt x="75" y="75"/>
                      <a:pt x="75" y="75"/>
                    </a:cubicBezTo>
                    <a:lnTo>
                      <a:pt x="75" y="54"/>
                    </a:lnTo>
                    <a:close/>
                    <a:moveTo>
                      <a:pt x="75" y="109"/>
                    </a:moveTo>
                    <a:cubicBezTo>
                      <a:pt x="259" y="109"/>
                      <a:pt x="259" y="109"/>
                      <a:pt x="259" y="109"/>
                    </a:cubicBezTo>
                    <a:cubicBezTo>
                      <a:pt x="259" y="130"/>
                      <a:pt x="259" y="130"/>
                      <a:pt x="259" y="130"/>
                    </a:cubicBezTo>
                    <a:cubicBezTo>
                      <a:pt x="75" y="130"/>
                      <a:pt x="75" y="130"/>
                      <a:pt x="75" y="130"/>
                    </a:cubicBezTo>
                    <a:lnTo>
                      <a:pt x="75" y="109"/>
                    </a:lnTo>
                    <a:close/>
                    <a:moveTo>
                      <a:pt x="75" y="163"/>
                    </a:moveTo>
                    <a:cubicBezTo>
                      <a:pt x="259" y="163"/>
                      <a:pt x="259" y="163"/>
                      <a:pt x="259" y="163"/>
                    </a:cubicBezTo>
                    <a:cubicBezTo>
                      <a:pt x="259" y="184"/>
                      <a:pt x="259" y="184"/>
                      <a:pt x="259" y="184"/>
                    </a:cubicBezTo>
                    <a:cubicBezTo>
                      <a:pt x="75" y="184"/>
                      <a:pt x="75" y="184"/>
                      <a:pt x="75" y="184"/>
                    </a:cubicBezTo>
                    <a:lnTo>
                      <a:pt x="75" y="163"/>
                    </a:lnTo>
                    <a:close/>
                    <a:moveTo>
                      <a:pt x="75" y="217"/>
                    </a:moveTo>
                    <a:cubicBezTo>
                      <a:pt x="432" y="217"/>
                      <a:pt x="432" y="217"/>
                      <a:pt x="432" y="217"/>
                    </a:cubicBezTo>
                    <a:cubicBezTo>
                      <a:pt x="432" y="238"/>
                      <a:pt x="432" y="238"/>
                      <a:pt x="432" y="238"/>
                    </a:cubicBezTo>
                    <a:cubicBezTo>
                      <a:pt x="75" y="238"/>
                      <a:pt x="75" y="238"/>
                      <a:pt x="75" y="238"/>
                    </a:cubicBezTo>
                    <a:lnTo>
                      <a:pt x="75" y="21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3520" y="8218"/>
              <a:ext cx="477" cy="375"/>
              <a:chOff x="11385550" y="5818188"/>
              <a:chExt cx="1587500" cy="1246187"/>
            </a:xfrm>
          </p:grpSpPr>
          <p:sp>
            <p:nvSpPr>
              <p:cNvPr id="67" name="Freeform 15"/>
              <p:cNvSpPr>
                <a:spLocks noEditPoints="1"/>
              </p:cNvSpPr>
              <p:nvPr/>
            </p:nvSpPr>
            <p:spPr bwMode="auto">
              <a:xfrm>
                <a:off x="11385550" y="5818188"/>
                <a:ext cx="1587500" cy="263525"/>
              </a:xfrm>
              <a:custGeom>
                <a:avLst/>
                <a:gdLst>
                  <a:gd name="T0" fmla="*/ 470 w 507"/>
                  <a:gd name="T1" fmla="*/ 0 h 84"/>
                  <a:gd name="T2" fmla="*/ 36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0 w 507"/>
                  <a:gd name="T13" fmla="*/ 0 h 84"/>
                  <a:gd name="T14" fmla="*/ 49 w 507"/>
                  <a:gd name="T15" fmla="*/ 59 h 84"/>
                  <a:gd name="T16" fmla="*/ 36 w 507"/>
                  <a:gd name="T17" fmla="*/ 46 h 84"/>
                  <a:gd name="T18" fmla="*/ 49 w 507"/>
                  <a:gd name="T19" fmla="*/ 33 h 84"/>
                  <a:gd name="T20" fmla="*/ 61 w 507"/>
                  <a:gd name="T21" fmla="*/ 46 h 84"/>
                  <a:gd name="T22" fmla="*/ 49 w 507"/>
                  <a:gd name="T23" fmla="*/ 59 h 84"/>
                  <a:gd name="T24" fmla="*/ 99 w 507"/>
                  <a:gd name="T25" fmla="*/ 59 h 84"/>
                  <a:gd name="T26" fmla="*/ 87 w 507"/>
                  <a:gd name="T27" fmla="*/ 46 h 84"/>
                  <a:gd name="T28" fmla="*/ 99 w 507"/>
                  <a:gd name="T29" fmla="*/ 33 h 84"/>
                  <a:gd name="T30" fmla="*/ 112 w 507"/>
                  <a:gd name="T31" fmla="*/ 46 h 84"/>
                  <a:gd name="T32" fmla="*/ 99 w 507"/>
                  <a:gd name="T33" fmla="*/ 59 h 84"/>
                  <a:gd name="T34" fmla="*/ 150 w 507"/>
                  <a:gd name="T35" fmla="*/ 59 h 84"/>
                  <a:gd name="T36" fmla="*/ 137 w 507"/>
                  <a:gd name="T37" fmla="*/ 46 h 84"/>
                  <a:gd name="T38" fmla="*/ 150 w 507"/>
                  <a:gd name="T39" fmla="*/ 33 h 84"/>
                  <a:gd name="T40" fmla="*/ 163 w 507"/>
                  <a:gd name="T41" fmla="*/ 46 h 84"/>
                  <a:gd name="T42" fmla="*/ 150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0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0" y="0"/>
                      <a:pt x="470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6" y="53"/>
                      <a:pt x="36" y="46"/>
                    </a:cubicBezTo>
                    <a:cubicBezTo>
                      <a:pt x="36" y="39"/>
                      <a:pt x="42" y="33"/>
                      <a:pt x="49" y="33"/>
                    </a:cubicBezTo>
                    <a:cubicBezTo>
                      <a:pt x="56" y="33"/>
                      <a:pt x="61" y="39"/>
                      <a:pt x="61" y="46"/>
                    </a:cubicBezTo>
                    <a:cubicBezTo>
                      <a:pt x="61" y="53"/>
                      <a:pt x="56" y="59"/>
                      <a:pt x="49" y="59"/>
                    </a:cubicBezTo>
                    <a:close/>
                    <a:moveTo>
                      <a:pt x="99" y="59"/>
                    </a:moveTo>
                    <a:cubicBezTo>
                      <a:pt x="92" y="59"/>
                      <a:pt x="87" y="53"/>
                      <a:pt x="87" y="46"/>
                    </a:cubicBezTo>
                    <a:cubicBezTo>
                      <a:pt x="87" y="39"/>
                      <a:pt x="92" y="33"/>
                      <a:pt x="99" y="33"/>
                    </a:cubicBezTo>
                    <a:cubicBezTo>
                      <a:pt x="106" y="33"/>
                      <a:pt x="112" y="39"/>
                      <a:pt x="112" y="46"/>
                    </a:cubicBezTo>
                    <a:cubicBezTo>
                      <a:pt x="112" y="53"/>
                      <a:pt x="106" y="59"/>
                      <a:pt x="99" y="59"/>
                    </a:cubicBezTo>
                    <a:close/>
                    <a:moveTo>
                      <a:pt x="150" y="59"/>
                    </a:moveTo>
                    <a:cubicBezTo>
                      <a:pt x="143" y="59"/>
                      <a:pt x="137" y="53"/>
                      <a:pt x="137" y="46"/>
                    </a:cubicBezTo>
                    <a:cubicBezTo>
                      <a:pt x="137" y="39"/>
                      <a:pt x="143" y="33"/>
                      <a:pt x="150" y="33"/>
                    </a:cubicBezTo>
                    <a:cubicBezTo>
                      <a:pt x="157" y="33"/>
                      <a:pt x="163" y="39"/>
                      <a:pt x="163" y="46"/>
                    </a:cubicBezTo>
                    <a:cubicBezTo>
                      <a:pt x="163" y="53"/>
                      <a:pt x="157" y="59"/>
                      <a:pt x="15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68" name="Freeform 16"/>
              <p:cNvSpPr>
                <a:spLocks noEditPoints="1"/>
              </p:cNvSpPr>
              <p:nvPr/>
            </p:nvSpPr>
            <p:spPr bwMode="auto">
              <a:xfrm>
                <a:off x="11385550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6 w 507"/>
                  <a:gd name="T3" fmla="*/ 304 h 304"/>
                  <a:gd name="T4" fmla="*/ 470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161 w 507"/>
                  <a:gd name="T15" fmla="*/ 136 h 304"/>
                  <a:gd name="T16" fmla="*/ 166 w 507"/>
                  <a:gd name="T17" fmla="*/ 131 h 304"/>
                  <a:gd name="T18" fmla="*/ 169 w 507"/>
                  <a:gd name="T19" fmla="*/ 131 h 304"/>
                  <a:gd name="T20" fmla="*/ 179 w 507"/>
                  <a:gd name="T21" fmla="*/ 108 h 304"/>
                  <a:gd name="T22" fmla="*/ 177 w 507"/>
                  <a:gd name="T23" fmla="*/ 106 h 304"/>
                  <a:gd name="T24" fmla="*/ 177 w 507"/>
                  <a:gd name="T25" fmla="*/ 98 h 304"/>
                  <a:gd name="T26" fmla="*/ 200 w 507"/>
                  <a:gd name="T27" fmla="*/ 75 h 304"/>
                  <a:gd name="T28" fmla="*/ 207 w 507"/>
                  <a:gd name="T29" fmla="*/ 75 h 304"/>
                  <a:gd name="T30" fmla="*/ 209 w 507"/>
                  <a:gd name="T31" fmla="*/ 77 h 304"/>
                  <a:gd name="T32" fmla="*/ 232 w 507"/>
                  <a:gd name="T33" fmla="*/ 68 h 304"/>
                  <a:gd name="T34" fmla="*/ 232 w 507"/>
                  <a:gd name="T35" fmla="*/ 65 h 304"/>
                  <a:gd name="T36" fmla="*/ 237 w 507"/>
                  <a:gd name="T37" fmla="*/ 60 h 304"/>
                  <a:gd name="T38" fmla="*/ 269 w 507"/>
                  <a:gd name="T39" fmla="*/ 60 h 304"/>
                  <a:gd name="T40" fmla="*/ 275 w 507"/>
                  <a:gd name="T41" fmla="*/ 65 h 304"/>
                  <a:gd name="T42" fmla="*/ 275 w 507"/>
                  <a:gd name="T43" fmla="*/ 68 h 304"/>
                  <a:gd name="T44" fmla="*/ 297 w 507"/>
                  <a:gd name="T45" fmla="*/ 77 h 304"/>
                  <a:gd name="T46" fmla="*/ 299 w 507"/>
                  <a:gd name="T47" fmla="*/ 75 h 304"/>
                  <a:gd name="T48" fmla="*/ 307 w 507"/>
                  <a:gd name="T49" fmla="*/ 75 h 304"/>
                  <a:gd name="T50" fmla="*/ 330 w 507"/>
                  <a:gd name="T51" fmla="*/ 98 h 304"/>
                  <a:gd name="T52" fmla="*/ 330 w 507"/>
                  <a:gd name="T53" fmla="*/ 106 h 304"/>
                  <a:gd name="T54" fmla="*/ 328 w 507"/>
                  <a:gd name="T55" fmla="*/ 108 h 304"/>
                  <a:gd name="T56" fmla="*/ 337 w 507"/>
                  <a:gd name="T57" fmla="*/ 131 h 304"/>
                  <a:gd name="T58" fmla="*/ 340 w 507"/>
                  <a:gd name="T59" fmla="*/ 131 h 304"/>
                  <a:gd name="T60" fmla="*/ 345 w 507"/>
                  <a:gd name="T61" fmla="*/ 136 h 304"/>
                  <a:gd name="T62" fmla="*/ 345 w 507"/>
                  <a:gd name="T63" fmla="*/ 168 h 304"/>
                  <a:gd name="T64" fmla="*/ 340 w 507"/>
                  <a:gd name="T65" fmla="*/ 173 h 304"/>
                  <a:gd name="T66" fmla="*/ 337 w 507"/>
                  <a:gd name="T67" fmla="*/ 173 h 304"/>
                  <a:gd name="T68" fmla="*/ 328 w 507"/>
                  <a:gd name="T69" fmla="*/ 196 h 304"/>
                  <a:gd name="T70" fmla="*/ 330 w 507"/>
                  <a:gd name="T71" fmla="*/ 198 h 304"/>
                  <a:gd name="T72" fmla="*/ 330 w 507"/>
                  <a:gd name="T73" fmla="*/ 206 h 304"/>
                  <a:gd name="T74" fmla="*/ 307 w 507"/>
                  <a:gd name="T75" fmla="*/ 229 h 304"/>
                  <a:gd name="T76" fmla="*/ 299 w 507"/>
                  <a:gd name="T77" fmla="*/ 229 h 304"/>
                  <a:gd name="T78" fmla="*/ 297 w 507"/>
                  <a:gd name="T79" fmla="*/ 226 h 304"/>
                  <a:gd name="T80" fmla="*/ 275 w 507"/>
                  <a:gd name="T81" fmla="*/ 236 h 304"/>
                  <a:gd name="T82" fmla="*/ 275 w 507"/>
                  <a:gd name="T83" fmla="*/ 239 h 304"/>
                  <a:gd name="T84" fmla="*/ 269 w 507"/>
                  <a:gd name="T85" fmla="*/ 244 h 304"/>
                  <a:gd name="T86" fmla="*/ 237 w 507"/>
                  <a:gd name="T87" fmla="*/ 244 h 304"/>
                  <a:gd name="T88" fmla="*/ 232 w 507"/>
                  <a:gd name="T89" fmla="*/ 239 h 304"/>
                  <a:gd name="T90" fmla="*/ 232 w 507"/>
                  <a:gd name="T91" fmla="*/ 236 h 304"/>
                  <a:gd name="T92" fmla="*/ 209 w 507"/>
                  <a:gd name="T93" fmla="*/ 226 h 304"/>
                  <a:gd name="T94" fmla="*/ 207 w 507"/>
                  <a:gd name="T95" fmla="*/ 229 h 304"/>
                  <a:gd name="T96" fmla="*/ 200 w 507"/>
                  <a:gd name="T97" fmla="*/ 229 h 304"/>
                  <a:gd name="T98" fmla="*/ 177 w 507"/>
                  <a:gd name="T99" fmla="*/ 206 h 304"/>
                  <a:gd name="T100" fmla="*/ 177 w 507"/>
                  <a:gd name="T101" fmla="*/ 198 h 304"/>
                  <a:gd name="T102" fmla="*/ 179 w 507"/>
                  <a:gd name="T103" fmla="*/ 196 h 304"/>
                  <a:gd name="T104" fmla="*/ 169 w 507"/>
                  <a:gd name="T105" fmla="*/ 173 h 304"/>
                  <a:gd name="T106" fmla="*/ 166 w 507"/>
                  <a:gd name="T107" fmla="*/ 173 h 304"/>
                  <a:gd name="T108" fmla="*/ 161 w 507"/>
                  <a:gd name="T109" fmla="*/ 168 h 304"/>
                  <a:gd name="T110" fmla="*/ 161 w 507"/>
                  <a:gd name="T111" fmla="*/ 136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6" y="304"/>
                      <a:pt x="36" y="304"/>
                    </a:cubicBezTo>
                    <a:cubicBezTo>
                      <a:pt x="470" y="304"/>
                      <a:pt x="470" y="304"/>
                      <a:pt x="470" y="304"/>
                    </a:cubicBezTo>
                    <a:cubicBezTo>
                      <a:pt x="490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161" y="136"/>
                    </a:moveTo>
                    <a:cubicBezTo>
                      <a:pt x="161" y="133"/>
                      <a:pt x="163" y="131"/>
                      <a:pt x="166" y="131"/>
                    </a:cubicBezTo>
                    <a:cubicBezTo>
                      <a:pt x="169" y="131"/>
                      <a:pt x="169" y="131"/>
                      <a:pt x="169" y="131"/>
                    </a:cubicBezTo>
                    <a:cubicBezTo>
                      <a:pt x="171" y="122"/>
                      <a:pt x="175" y="115"/>
                      <a:pt x="179" y="108"/>
                    </a:cubicBezTo>
                    <a:cubicBezTo>
                      <a:pt x="177" y="106"/>
                      <a:pt x="177" y="106"/>
                      <a:pt x="177" y="106"/>
                    </a:cubicBezTo>
                    <a:cubicBezTo>
                      <a:pt x="175" y="104"/>
                      <a:pt x="175" y="100"/>
                      <a:pt x="177" y="98"/>
                    </a:cubicBezTo>
                    <a:cubicBezTo>
                      <a:pt x="200" y="75"/>
                      <a:pt x="200" y="75"/>
                      <a:pt x="200" y="75"/>
                    </a:cubicBezTo>
                    <a:cubicBezTo>
                      <a:pt x="202" y="73"/>
                      <a:pt x="205" y="73"/>
                      <a:pt x="207" y="75"/>
                    </a:cubicBezTo>
                    <a:cubicBezTo>
                      <a:pt x="209" y="77"/>
                      <a:pt x="209" y="77"/>
                      <a:pt x="209" y="77"/>
                    </a:cubicBezTo>
                    <a:cubicBezTo>
                      <a:pt x="216" y="73"/>
                      <a:pt x="224" y="70"/>
                      <a:pt x="232" y="68"/>
                    </a:cubicBezTo>
                    <a:cubicBezTo>
                      <a:pt x="232" y="65"/>
                      <a:pt x="232" y="65"/>
                      <a:pt x="232" y="65"/>
                    </a:cubicBezTo>
                    <a:cubicBezTo>
                      <a:pt x="232" y="62"/>
                      <a:pt x="234" y="60"/>
                      <a:pt x="237" y="60"/>
                    </a:cubicBezTo>
                    <a:cubicBezTo>
                      <a:pt x="269" y="60"/>
                      <a:pt x="269" y="60"/>
                      <a:pt x="269" y="60"/>
                    </a:cubicBezTo>
                    <a:cubicBezTo>
                      <a:pt x="272" y="60"/>
                      <a:pt x="275" y="62"/>
                      <a:pt x="275" y="65"/>
                    </a:cubicBezTo>
                    <a:cubicBezTo>
                      <a:pt x="275" y="68"/>
                      <a:pt x="275" y="68"/>
                      <a:pt x="275" y="68"/>
                    </a:cubicBezTo>
                    <a:cubicBezTo>
                      <a:pt x="283" y="70"/>
                      <a:pt x="290" y="73"/>
                      <a:pt x="297" y="77"/>
                    </a:cubicBezTo>
                    <a:cubicBezTo>
                      <a:pt x="299" y="75"/>
                      <a:pt x="299" y="75"/>
                      <a:pt x="299" y="75"/>
                    </a:cubicBezTo>
                    <a:cubicBezTo>
                      <a:pt x="301" y="73"/>
                      <a:pt x="305" y="73"/>
                      <a:pt x="307" y="75"/>
                    </a:cubicBezTo>
                    <a:cubicBezTo>
                      <a:pt x="330" y="98"/>
                      <a:pt x="330" y="98"/>
                      <a:pt x="330" y="98"/>
                    </a:cubicBezTo>
                    <a:cubicBezTo>
                      <a:pt x="332" y="100"/>
                      <a:pt x="332" y="104"/>
                      <a:pt x="330" y="106"/>
                    </a:cubicBezTo>
                    <a:cubicBezTo>
                      <a:pt x="328" y="108"/>
                      <a:pt x="328" y="108"/>
                      <a:pt x="328" y="108"/>
                    </a:cubicBezTo>
                    <a:cubicBezTo>
                      <a:pt x="332" y="115"/>
                      <a:pt x="335" y="122"/>
                      <a:pt x="337" y="131"/>
                    </a:cubicBezTo>
                    <a:cubicBezTo>
                      <a:pt x="340" y="131"/>
                      <a:pt x="340" y="131"/>
                      <a:pt x="340" y="131"/>
                    </a:cubicBezTo>
                    <a:cubicBezTo>
                      <a:pt x="343" y="131"/>
                      <a:pt x="345" y="133"/>
                      <a:pt x="345" y="136"/>
                    </a:cubicBezTo>
                    <a:cubicBezTo>
                      <a:pt x="345" y="168"/>
                      <a:pt x="345" y="168"/>
                      <a:pt x="345" y="168"/>
                    </a:cubicBezTo>
                    <a:cubicBezTo>
                      <a:pt x="345" y="171"/>
                      <a:pt x="343" y="173"/>
                      <a:pt x="340" y="173"/>
                    </a:cubicBezTo>
                    <a:cubicBezTo>
                      <a:pt x="337" y="173"/>
                      <a:pt x="337" y="173"/>
                      <a:pt x="337" y="173"/>
                    </a:cubicBezTo>
                    <a:cubicBezTo>
                      <a:pt x="335" y="182"/>
                      <a:pt x="332" y="189"/>
                      <a:pt x="328" y="196"/>
                    </a:cubicBezTo>
                    <a:cubicBezTo>
                      <a:pt x="330" y="198"/>
                      <a:pt x="330" y="198"/>
                      <a:pt x="330" y="198"/>
                    </a:cubicBezTo>
                    <a:cubicBezTo>
                      <a:pt x="332" y="200"/>
                      <a:pt x="332" y="204"/>
                      <a:pt x="330" y="206"/>
                    </a:cubicBezTo>
                    <a:cubicBezTo>
                      <a:pt x="307" y="229"/>
                      <a:pt x="307" y="229"/>
                      <a:pt x="307" y="229"/>
                    </a:cubicBezTo>
                    <a:cubicBezTo>
                      <a:pt x="305" y="231"/>
                      <a:pt x="301" y="231"/>
                      <a:pt x="299" y="229"/>
                    </a:cubicBezTo>
                    <a:cubicBezTo>
                      <a:pt x="297" y="226"/>
                      <a:pt x="297" y="226"/>
                      <a:pt x="297" y="226"/>
                    </a:cubicBezTo>
                    <a:cubicBezTo>
                      <a:pt x="290" y="231"/>
                      <a:pt x="283" y="234"/>
                      <a:pt x="275" y="236"/>
                    </a:cubicBezTo>
                    <a:cubicBezTo>
                      <a:pt x="275" y="239"/>
                      <a:pt x="275" y="239"/>
                      <a:pt x="275" y="239"/>
                    </a:cubicBezTo>
                    <a:cubicBezTo>
                      <a:pt x="275" y="242"/>
                      <a:pt x="272" y="244"/>
                      <a:pt x="269" y="244"/>
                    </a:cubicBezTo>
                    <a:cubicBezTo>
                      <a:pt x="237" y="244"/>
                      <a:pt x="237" y="244"/>
                      <a:pt x="237" y="244"/>
                    </a:cubicBezTo>
                    <a:cubicBezTo>
                      <a:pt x="234" y="244"/>
                      <a:pt x="232" y="242"/>
                      <a:pt x="232" y="239"/>
                    </a:cubicBezTo>
                    <a:cubicBezTo>
                      <a:pt x="232" y="236"/>
                      <a:pt x="232" y="236"/>
                      <a:pt x="232" y="236"/>
                    </a:cubicBezTo>
                    <a:cubicBezTo>
                      <a:pt x="224" y="234"/>
                      <a:pt x="216" y="231"/>
                      <a:pt x="209" y="226"/>
                    </a:cubicBezTo>
                    <a:cubicBezTo>
                      <a:pt x="207" y="229"/>
                      <a:pt x="207" y="229"/>
                      <a:pt x="207" y="229"/>
                    </a:cubicBezTo>
                    <a:cubicBezTo>
                      <a:pt x="205" y="231"/>
                      <a:pt x="202" y="231"/>
                      <a:pt x="200" y="229"/>
                    </a:cubicBezTo>
                    <a:cubicBezTo>
                      <a:pt x="177" y="206"/>
                      <a:pt x="177" y="206"/>
                      <a:pt x="177" y="206"/>
                    </a:cubicBezTo>
                    <a:cubicBezTo>
                      <a:pt x="175" y="204"/>
                      <a:pt x="175" y="200"/>
                      <a:pt x="177" y="198"/>
                    </a:cubicBezTo>
                    <a:cubicBezTo>
                      <a:pt x="179" y="196"/>
                      <a:pt x="179" y="196"/>
                      <a:pt x="179" y="196"/>
                    </a:cubicBezTo>
                    <a:cubicBezTo>
                      <a:pt x="175" y="189"/>
                      <a:pt x="171" y="182"/>
                      <a:pt x="169" y="173"/>
                    </a:cubicBezTo>
                    <a:cubicBezTo>
                      <a:pt x="166" y="173"/>
                      <a:pt x="166" y="173"/>
                      <a:pt x="166" y="173"/>
                    </a:cubicBezTo>
                    <a:cubicBezTo>
                      <a:pt x="163" y="173"/>
                      <a:pt x="161" y="171"/>
                      <a:pt x="161" y="168"/>
                    </a:cubicBezTo>
                    <a:lnTo>
                      <a:pt x="161" y="13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69" name="Freeform 17"/>
              <p:cNvSpPr>
                <a:spLocks noEditPoints="1"/>
              </p:cNvSpPr>
              <p:nvPr/>
            </p:nvSpPr>
            <p:spPr bwMode="auto">
              <a:xfrm>
                <a:off x="12049125" y="6453188"/>
                <a:ext cx="261937" cy="260350"/>
              </a:xfrm>
              <a:custGeom>
                <a:avLst/>
                <a:gdLst>
                  <a:gd name="T0" fmla="*/ 42 w 84"/>
                  <a:gd name="T1" fmla="*/ 83 h 83"/>
                  <a:gd name="T2" fmla="*/ 84 w 84"/>
                  <a:gd name="T3" fmla="*/ 42 h 83"/>
                  <a:gd name="T4" fmla="*/ 42 w 84"/>
                  <a:gd name="T5" fmla="*/ 0 h 83"/>
                  <a:gd name="T6" fmla="*/ 0 w 84"/>
                  <a:gd name="T7" fmla="*/ 42 h 83"/>
                  <a:gd name="T8" fmla="*/ 42 w 84"/>
                  <a:gd name="T9" fmla="*/ 83 h 83"/>
                  <a:gd name="T10" fmla="*/ 42 w 84"/>
                  <a:gd name="T11" fmla="*/ 31 h 83"/>
                  <a:gd name="T12" fmla="*/ 53 w 84"/>
                  <a:gd name="T13" fmla="*/ 42 h 83"/>
                  <a:gd name="T14" fmla="*/ 42 w 84"/>
                  <a:gd name="T15" fmla="*/ 53 h 83"/>
                  <a:gd name="T16" fmla="*/ 31 w 84"/>
                  <a:gd name="T17" fmla="*/ 42 h 83"/>
                  <a:gd name="T18" fmla="*/ 42 w 84"/>
                  <a:gd name="T19" fmla="*/ 31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4" h="83">
                    <a:moveTo>
                      <a:pt x="42" y="83"/>
                    </a:moveTo>
                    <a:cubicBezTo>
                      <a:pt x="65" y="83"/>
                      <a:pt x="84" y="65"/>
                      <a:pt x="84" y="42"/>
                    </a:cubicBezTo>
                    <a:cubicBezTo>
                      <a:pt x="84" y="19"/>
                      <a:pt x="65" y="0"/>
                      <a:pt x="42" y="0"/>
                    </a:cubicBezTo>
                    <a:cubicBezTo>
                      <a:pt x="19" y="0"/>
                      <a:pt x="0" y="19"/>
                      <a:pt x="0" y="42"/>
                    </a:cubicBezTo>
                    <a:cubicBezTo>
                      <a:pt x="0" y="65"/>
                      <a:pt x="19" y="83"/>
                      <a:pt x="42" y="83"/>
                    </a:cubicBezTo>
                    <a:close/>
                    <a:moveTo>
                      <a:pt x="42" y="31"/>
                    </a:moveTo>
                    <a:cubicBezTo>
                      <a:pt x="48" y="31"/>
                      <a:pt x="53" y="36"/>
                      <a:pt x="53" y="42"/>
                    </a:cubicBezTo>
                    <a:cubicBezTo>
                      <a:pt x="53" y="48"/>
                      <a:pt x="48" y="53"/>
                      <a:pt x="42" y="53"/>
                    </a:cubicBezTo>
                    <a:cubicBezTo>
                      <a:pt x="36" y="53"/>
                      <a:pt x="31" y="48"/>
                      <a:pt x="31" y="42"/>
                    </a:cubicBezTo>
                    <a:cubicBezTo>
                      <a:pt x="31" y="36"/>
                      <a:pt x="36" y="31"/>
                      <a:pt x="42" y="3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10562" y="3399"/>
              <a:ext cx="477" cy="375"/>
              <a:chOff x="14400213" y="5818188"/>
              <a:chExt cx="1587500" cy="1246187"/>
            </a:xfrm>
          </p:grpSpPr>
          <p:sp>
            <p:nvSpPr>
              <p:cNvPr id="71" name="Freeform 18"/>
              <p:cNvSpPr>
                <a:spLocks noEditPoints="1"/>
              </p:cNvSpPr>
              <p:nvPr/>
            </p:nvSpPr>
            <p:spPr bwMode="auto">
              <a:xfrm>
                <a:off x="14400213" y="5818188"/>
                <a:ext cx="1587500" cy="263525"/>
              </a:xfrm>
              <a:custGeom>
                <a:avLst/>
                <a:gdLst>
                  <a:gd name="T0" fmla="*/ 471 w 507"/>
                  <a:gd name="T1" fmla="*/ 0 h 84"/>
                  <a:gd name="T2" fmla="*/ 37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1 w 507"/>
                  <a:gd name="T13" fmla="*/ 0 h 84"/>
                  <a:gd name="T14" fmla="*/ 49 w 507"/>
                  <a:gd name="T15" fmla="*/ 59 h 84"/>
                  <a:gd name="T16" fmla="*/ 37 w 507"/>
                  <a:gd name="T17" fmla="*/ 46 h 84"/>
                  <a:gd name="T18" fmla="*/ 49 w 507"/>
                  <a:gd name="T19" fmla="*/ 33 h 84"/>
                  <a:gd name="T20" fmla="*/ 62 w 507"/>
                  <a:gd name="T21" fmla="*/ 46 h 84"/>
                  <a:gd name="T22" fmla="*/ 49 w 507"/>
                  <a:gd name="T23" fmla="*/ 59 h 84"/>
                  <a:gd name="T24" fmla="*/ 100 w 507"/>
                  <a:gd name="T25" fmla="*/ 59 h 84"/>
                  <a:gd name="T26" fmla="*/ 87 w 507"/>
                  <a:gd name="T27" fmla="*/ 46 h 84"/>
                  <a:gd name="T28" fmla="*/ 100 w 507"/>
                  <a:gd name="T29" fmla="*/ 33 h 84"/>
                  <a:gd name="T30" fmla="*/ 113 w 507"/>
                  <a:gd name="T31" fmla="*/ 46 h 84"/>
                  <a:gd name="T32" fmla="*/ 100 w 507"/>
                  <a:gd name="T33" fmla="*/ 59 h 84"/>
                  <a:gd name="T34" fmla="*/ 151 w 507"/>
                  <a:gd name="T35" fmla="*/ 59 h 84"/>
                  <a:gd name="T36" fmla="*/ 138 w 507"/>
                  <a:gd name="T37" fmla="*/ 46 h 84"/>
                  <a:gd name="T38" fmla="*/ 151 w 507"/>
                  <a:gd name="T39" fmla="*/ 33 h 84"/>
                  <a:gd name="T40" fmla="*/ 163 w 507"/>
                  <a:gd name="T41" fmla="*/ 46 h 84"/>
                  <a:gd name="T42" fmla="*/ 151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1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17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1" y="0"/>
                      <a:pt x="471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7" y="53"/>
                      <a:pt x="37" y="46"/>
                    </a:cubicBezTo>
                    <a:cubicBezTo>
                      <a:pt x="37" y="39"/>
                      <a:pt x="42" y="33"/>
                      <a:pt x="49" y="33"/>
                    </a:cubicBezTo>
                    <a:cubicBezTo>
                      <a:pt x="56" y="33"/>
                      <a:pt x="62" y="39"/>
                      <a:pt x="62" y="46"/>
                    </a:cubicBezTo>
                    <a:cubicBezTo>
                      <a:pt x="62" y="53"/>
                      <a:pt x="56" y="59"/>
                      <a:pt x="49" y="59"/>
                    </a:cubicBezTo>
                    <a:close/>
                    <a:moveTo>
                      <a:pt x="100" y="59"/>
                    </a:moveTo>
                    <a:cubicBezTo>
                      <a:pt x="93" y="59"/>
                      <a:pt x="87" y="53"/>
                      <a:pt x="87" y="46"/>
                    </a:cubicBezTo>
                    <a:cubicBezTo>
                      <a:pt x="87" y="39"/>
                      <a:pt x="93" y="33"/>
                      <a:pt x="100" y="33"/>
                    </a:cubicBezTo>
                    <a:cubicBezTo>
                      <a:pt x="107" y="33"/>
                      <a:pt x="113" y="39"/>
                      <a:pt x="113" y="46"/>
                    </a:cubicBezTo>
                    <a:cubicBezTo>
                      <a:pt x="113" y="53"/>
                      <a:pt x="107" y="59"/>
                      <a:pt x="100" y="59"/>
                    </a:cubicBezTo>
                    <a:close/>
                    <a:moveTo>
                      <a:pt x="151" y="59"/>
                    </a:moveTo>
                    <a:cubicBezTo>
                      <a:pt x="144" y="59"/>
                      <a:pt x="138" y="53"/>
                      <a:pt x="138" y="46"/>
                    </a:cubicBezTo>
                    <a:cubicBezTo>
                      <a:pt x="138" y="39"/>
                      <a:pt x="144" y="33"/>
                      <a:pt x="151" y="33"/>
                    </a:cubicBezTo>
                    <a:cubicBezTo>
                      <a:pt x="158" y="33"/>
                      <a:pt x="163" y="39"/>
                      <a:pt x="163" y="46"/>
                    </a:cubicBezTo>
                    <a:cubicBezTo>
                      <a:pt x="163" y="53"/>
                      <a:pt x="158" y="59"/>
                      <a:pt x="151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72" name="Freeform 19"/>
              <p:cNvSpPr>
                <a:spLocks noEditPoints="1"/>
              </p:cNvSpPr>
              <p:nvPr/>
            </p:nvSpPr>
            <p:spPr bwMode="auto">
              <a:xfrm>
                <a:off x="14400213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7 w 507"/>
                  <a:gd name="T3" fmla="*/ 304 h 304"/>
                  <a:gd name="T4" fmla="*/ 471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315 w 507"/>
                  <a:gd name="T15" fmla="*/ 163 h 304"/>
                  <a:gd name="T16" fmla="*/ 374 w 507"/>
                  <a:gd name="T17" fmla="*/ 163 h 304"/>
                  <a:gd name="T18" fmla="*/ 374 w 507"/>
                  <a:gd name="T19" fmla="*/ 257 h 304"/>
                  <a:gd name="T20" fmla="*/ 315 w 507"/>
                  <a:gd name="T21" fmla="*/ 257 h 304"/>
                  <a:gd name="T22" fmla="*/ 315 w 507"/>
                  <a:gd name="T23" fmla="*/ 163 h 304"/>
                  <a:gd name="T24" fmla="*/ 224 w 507"/>
                  <a:gd name="T25" fmla="*/ 122 h 304"/>
                  <a:gd name="T26" fmla="*/ 283 w 507"/>
                  <a:gd name="T27" fmla="*/ 122 h 304"/>
                  <a:gd name="T28" fmla="*/ 283 w 507"/>
                  <a:gd name="T29" fmla="*/ 257 h 304"/>
                  <a:gd name="T30" fmla="*/ 224 w 507"/>
                  <a:gd name="T31" fmla="*/ 257 h 304"/>
                  <a:gd name="T32" fmla="*/ 224 w 507"/>
                  <a:gd name="T33" fmla="*/ 122 h 304"/>
                  <a:gd name="T34" fmla="*/ 133 w 507"/>
                  <a:gd name="T35" fmla="*/ 62 h 304"/>
                  <a:gd name="T36" fmla="*/ 192 w 507"/>
                  <a:gd name="T37" fmla="*/ 62 h 304"/>
                  <a:gd name="T38" fmla="*/ 192 w 507"/>
                  <a:gd name="T39" fmla="*/ 257 h 304"/>
                  <a:gd name="T40" fmla="*/ 133 w 507"/>
                  <a:gd name="T41" fmla="*/ 257 h 304"/>
                  <a:gd name="T42" fmla="*/ 133 w 507"/>
                  <a:gd name="T43" fmla="*/ 62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7" y="304"/>
                      <a:pt x="37" y="304"/>
                    </a:cubicBezTo>
                    <a:cubicBezTo>
                      <a:pt x="471" y="304"/>
                      <a:pt x="471" y="304"/>
                      <a:pt x="471" y="304"/>
                    </a:cubicBezTo>
                    <a:cubicBezTo>
                      <a:pt x="491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315" y="163"/>
                    </a:moveTo>
                    <a:cubicBezTo>
                      <a:pt x="374" y="163"/>
                      <a:pt x="374" y="163"/>
                      <a:pt x="374" y="163"/>
                    </a:cubicBezTo>
                    <a:cubicBezTo>
                      <a:pt x="374" y="257"/>
                      <a:pt x="374" y="257"/>
                      <a:pt x="374" y="257"/>
                    </a:cubicBezTo>
                    <a:cubicBezTo>
                      <a:pt x="315" y="257"/>
                      <a:pt x="315" y="257"/>
                      <a:pt x="315" y="257"/>
                    </a:cubicBezTo>
                    <a:lnTo>
                      <a:pt x="315" y="163"/>
                    </a:lnTo>
                    <a:close/>
                    <a:moveTo>
                      <a:pt x="224" y="122"/>
                    </a:moveTo>
                    <a:cubicBezTo>
                      <a:pt x="283" y="122"/>
                      <a:pt x="283" y="122"/>
                      <a:pt x="283" y="122"/>
                    </a:cubicBezTo>
                    <a:cubicBezTo>
                      <a:pt x="283" y="257"/>
                      <a:pt x="283" y="257"/>
                      <a:pt x="283" y="257"/>
                    </a:cubicBezTo>
                    <a:cubicBezTo>
                      <a:pt x="224" y="257"/>
                      <a:pt x="224" y="257"/>
                      <a:pt x="224" y="257"/>
                    </a:cubicBezTo>
                    <a:lnTo>
                      <a:pt x="224" y="122"/>
                    </a:lnTo>
                    <a:close/>
                    <a:moveTo>
                      <a:pt x="133" y="62"/>
                    </a:moveTo>
                    <a:cubicBezTo>
                      <a:pt x="192" y="62"/>
                      <a:pt x="192" y="62"/>
                      <a:pt x="192" y="62"/>
                    </a:cubicBezTo>
                    <a:cubicBezTo>
                      <a:pt x="192" y="257"/>
                      <a:pt x="192" y="257"/>
                      <a:pt x="192" y="257"/>
                    </a:cubicBezTo>
                    <a:cubicBezTo>
                      <a:pt x="133" y="257"/>
                      <a:pt x="133" y="257"/>
                      <a:pt x="133" y="257"/>
                    </a:cubicBezTo>
                    <a:lnTo>
                      <a:pt x="133" y="6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10555" y="5780"/>
              <a:ext cx="477" cy="375"/>
              <a:chOff x="17418050" y="5818188"/>
              <a:chExt cx="1587500" cy="1246187"/>
            </a:xfrm>
          </p:grpSpPr>
          <p:sp>
            <p:nvSpPr>
              <p:cNvPr id="74" name="Freeform 20"/>
              <p:cNvSpPr>
                <a:spLocks noEditPoints="1"/>
              </p:cNvSpPr>
              <p:nvPr/>
            </p:nvSpPr>
            <p:spPr bwMode="auto">
              <a:xfrm>
                <a:off x="17418050" y="5818188"/>
                <a:ext cx="1587500" cy="263525"/>
              </a:xfrm>
              <a:custGeom>
                <a:avLst/>
                <a:gdLst>
                  <a:gd name="T0" fmla="*/ 471 w 507"/>
                  <a:gd name="T1" fmla="*/ 0 h 84"/>
                  <a:gd name="T2" fmla="*/ 37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1 w 507"/>
                  <a:gd name="T13" fmla="*/ 0 h 84"/>
                  <a:gd name="T14" fmla="*/ 49 w 507"/>
                  <a:gd name="T15" fmla="*/ 59 h 84"/>
                  <a:gd name="T16" fmla="*/ 36 w 507"/>
                  <a:gd name="T17" fmla="*/ 46 h 84"/>
                  <a:gd name="T18" fmla="*/ 49 w 507"/>
                  <a:gd name="T19" fmla="*/ 33 h 84"/>
                  <a:gd name="T20" fmla="*/ 62 w 507"/>
                  <a:gd name="T21" fmla="*/ 46 h 84"/>
                  <a:gd name="T22" fmla="*/ 49 w 507"/>
                  <a:gd name="T23" fmla="*/ 59 h 84"/>
                  <a:gd name="T24" fmla="*/ 100 w 507"/>
                  <a:gd name="T25" fmla="*/ 59 h 84"/>
                  <a:gd name="T26" fmla="*/ 87 w 507"/>
                  <a:gd name="T27" fmla="*/ 46 h 84"/>
                  <a:gd name="T28" fmla="*/ 100 w 507"/>
                  <a:gd name="T29" fmla="*/ 33 h 84"/>
                  <a:gd name="T30" fmla="*/ 112 w 507"/>
                  <a:gd name="T31" fmla="*/ 46 h 84"/>
                  <a:gd name="T32" fmla="*/ 100 w 507"/>
                  <a:gd name="T33" fmla="*/ 59 h 84"/>
                  <a:gd name="T34" fmla="*/ 150 w 507"/>
                  <a:gd name="T35" fmla="*/ 59 h 84"/>
                  <a:gd name="T36" fmla="*/ 138 w 507"/>
                  <a:gd name="T37" fmla="*/ 46 h 84"/>
                  <a:gd name="T38" fmla="*/ 150 w 507"/>
                  <a:gd name="T39" fmla="*/ 33 h 84"/>
                  <a:gd name="T40" fmla="*/ 163 w 507"/>
                  <a:gd name="T41" fmla="*/ 46 h 84"/>
                  <a:gd name="T42" fmla="*/ 150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1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17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1" y="0"/>
                      <a:pt x="471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6" y="53"/>
                      <a:pt x="36" y="46"/>
                    </a:cubicBezTo>
                    <a:cubicBezTo>
                      <a:pt x="36" y="39"/>
                      <a:pt x="42" y="33"/>
                      <a:pt x="49" y="33"/>
                    </a:cubicBezTo>
                    <a:cubicBezTo>
                      <a:pt x="56" y="33"/>
                      <a:pt x="62" y="39"/>
                      <a:pt x="62" y="46"/>
                    </a:cubicBezTo>
                    <a:cubicBezTo>
                      <a:pt x="62" y="53"/>
                      <a:pt x="56" y="59"/>
                      <a:pt x="49" y="59"/>
                    </a:cubicBezTo>
                    <a:close/>
                    <a:moveTo>
                      <a:pt x="100" y="59"/>
                    </a:moveTo>
                    <a:cubicBezTo>
                      <a:pt x="93" y="59"/>
                      <a:pt x="87" y="53"/>
                      <a:pt x="87" y="46"/>
                    </a:cubicBezTo>
                    <a:cubicBezTo>
                      <a:pt x="87" y="39"/>
                      <a:pt x="93" y="33"/>
                      <a:pt x="100" y="33"/>
                    </a:cubicBezTo>
                    <a:cubicBezTo>
                      <a:pt x="107" y="33"/>
                      <a:pt x="112" y="39"/>
                      <a:pt x="112" y="46"/>
                    </a:cubicBezTo>
                    <a:cubicBezTo>
                      <a:pt x="112" y="53"/>
                      <a:pt x="107" y="59"/>
                      <a:pt x="100" y="59"/>
                    </a:cubicBezTo>
                    <a:close/>
                    <a:moveTo>
                      <a:pt x="150" y="59"/>
                    </a:moveTo>
                    <a:cubicBezTo>
                      <a:pt x="143" y="59"/>
                      <a:pt x="138" y="53"/>
                      <a:pt x="138" y="46"/>
                    </a:cubicBezTo>
                    <a:cubicBezTo>
                      <a:pt x="138" y="39"/>
                      <a:pt x="143" y="33"/>
                      <a:pt x="150" y="33"/>
                    </a:cubicBezTo>
                    <a:cubicBezTo>
                      <a:pt x="157" y="33"/>
                      <a:pt x="163" y="39"/>
                      <a:pt x="163" y="46"/>
                    </a:cubicBezTo>
                    <a:cubicBezTo>
                      <a:pt x="163" y="53"/>
                      <a:pt x="157" y="59"/>
                      <a:pt x="150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75" name="Oval 21"/>
              <p:cNvSpPr>
                <a:spLocks noChangeArrowheads="1"/>
              </p:cNvSpPr>
              <p:nvPr/>
            </p:nvSpPr>
            <p:spPr bwMode="auto">
              <a:xfrm>
                <a:off x="18113375" y="6623050"/>
                <a:ext cx="198437" cy="2000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76" name="Oval 22"/>
              <p:cNvSpPr>
                <a:spLocks noChangeArrowheads="1"/>
              </p:cNvSpPr>
              <p:nvPr/>
            </p:nvSpPr>
            <p:spPr bwMode="auto">
              <a:xfrm>
                <a:off x="18383250" y="6384925"/>
                <a:ext cx="160337" cy="15875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77" name="Freeform 23"/>
              <p:cNvSpPr>
                <a:spLocks noEditPoints="1"/>
              </p:cNvSpPr>
              <p:nvPr/>
            </p:nvSpPr>
            <p:spPr bwMode="auto">
              <a:xfrm>
                <a:off x="17418050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7 w 507"/>
                  <a:gd name="T3" fmla="*/ 304 h 304"/>
                  <a:gd name="T4" fmla="*/ 471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155 w 507"/>
                  <a:gd name="T15" fmla="*/ 52 h 304"/>
                  <a:gd name="T16" fmla="*/ 199 w 507"/>
                  <a:gd name="T17" fmla="*/ 96 h 304"/>
                  <a:gd name="T18" fmla="*/ 193 w 507"/>
                  <a:gd name="T19" fmla="*/ 119 h 304"/>
                  <a:gd name="T20" fmla="*/ 224 w 507"/>
                  <a:gd name="T21" fmla="*/ 151 h 304"/>
                  <a:gd name="T22" fmla="*/ 253 w 507"/>
                  <a:gd name="T23" fmla="*/ 142 h 304"/>
                  <a:gd name="T24" fmla="*/ 283 w 507"/>
                  <a:gd name="T25" fmla="*/ 151 h 304"/>
                  <a:gd name="T26" fmla="*/ 295 w 507"/>
                  <a:gd name="T27" fmla="*/ 139 h 304"/>
                  <a:gd name="T28" fmla="*/ 287 w 507"/>
                  <a:gd name="T29" fmla="*/ 112 h 304"/>
                  <a:gd name="T30" fmla="*/ 333 w 507"/>
                  <a:gd name="T31" fmla="*/ 66 h 304"/>
                  <a:gd name="T32" fmla="*/ 379 w 507"/>
                  <a:gd name="T33" fmla="*/ 112 h 304"/>
                  <a:gd name="T34" fmla="*/ 333 w 507"/>
                  <a:gd name="T35" fmla="*/ 158 h 304"/>
                  <a:gd name="T36" fmla="*/ 311 w 507"/>
                  <a:gd name="T37" fmla="*/ 153 h 304"/>
                  <a:gd name="T38" fmla="*/ 297 w 507"/>
                  <a:gd name="T39" fmla="*/ 166 h 304"/>
                  <a:gd name="T40" fmla="*/ 306 w 507"/>
                  <a:gd name="T41" fmla="*/ 195 h 304"/>
                  <a:gd name="T42" fmla="*/ 253 w 507"/>
                  <a:gd name="T43" fmla="*/ 247 h 304"/>
                  <a:gd name="T44" fmla="*/ 201 w 507"/>
                  <a:gd name="T45" fmla="*/ 195 h 304"/>
                  <a:gd name="T46" fmla="*/ 210 w 507"/>
                  <a:gd name="T47" fmla="*/ 166 h 304"/>
                  <a:gd name="T48" fmla="*/ 178 w 507"/>
                  <a:gd name="T49" fmla="*/ 134 h 304"/>
                  <a:gd name="T50" fmla="*/ 155 w 507"/>
                  <a:gd name="T51" fmla="*/ 141 h 304"/>
                  <a:gd name="T52" fmla="*/ 110 w 507"/>
                  <a:gd name="T53" fmla="*/ 96 h 304"/>
                  <a:gd name="T54" fmla="*/ 155 w 507"/>
                  <a:gd name="T55" fmla="*/ 52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7" y="304"/>
                      <a:pt x="37" y="304"/>
                    </a:cubicBezTo>
                    <a:cubicBezTo>
                      <a:pt x="471" y="304"/>
                      <a:pt x="471" y="304"/>
                      <a:pt x="471" y="304"/>
                    </a:cubicBezTo>
                    <a:cubicBezTo>
                      <a:pt x="491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155" y="52"/>
                    </a:moveTo>
                    <a:cubicBezTo>
                      <a:pt x="179" y="52"/>
                      <a:pt x="199" y="72"/>
                      <a:pt x="199" y="96"/>
                    </a:cubicBezTo>
                    <a:cubicBezTo>
                      <a:pt x="199" y="105"/>
                      <a:pt x="197" y="113"/>
                      <a:pt x="193" y="119"/>
                    </a:cubicBezTo>
                    <a:cubicBezTo>
                      <a:pt x="224" y="151"/>
                      <a:pt x="224" y="151"/>
                      <a:pt x="224" y="151"/>
                    </a:cubicBezTo>
                    <a:cubicBezTo>
                      <a:pt x="233" y="146"/>
                      <a:pt x="243" y="142"/>
                      <a:pt x="253" y="142"/>
                    </a:cubicBezTo>
                    <a:cubicBezTo>
                      <a:pt x="264" y="142"/>
                      <a:pt x="274" y="146"/>
                      <a:pt x="283" y="151"/>
                    </a:cubicBezTo>
                    <a:cubicBezTo>
                      <a:pt x="295" y="139"/>
                      <a:pt x="295" y="139"/>
                      <a:pt x="295" y="139"/>
                    </a:cubicBezTo>
                    <a:cubicBezTo>
                      <a:pt x="290" y="131"/>
                      <a:pt x="287" y="122"/>
                      <a:pt x="287" y="112"/>
                    </a:cubicBezTo>
                    <a:cubicBezTo>
                      <a:pt x="287" y="87"/>
                      <a:pt x="308" y="66"/>
                      <a:pt x="333" y="66"/>
                    </a:cubicBezTo>
                    <a:cubicBezTo>
                      <a:pt x="359" y="66"/>
                      <a:pt x="379" y="87"/>
                      <a:pt x="379" y="112"/>
                    </a:cubicBezTo>
                    <a:cubicBezTo>
                      <a:pt x="379" y="138"/>
                      <a:pt x="359" y="158"/>
                      <a:pt x="333" y="158"/>
                    </a:cubicBezTo>
                    <a:cubicBezTo>
                      <a:pt x="325" y="158"/>
                      <a:pt x="317" y="156"/>
                      <a:pt x="311" y="153"/>
                    </a:cubicBezTo>
                    <a:cubicBezTo>
                      <a:pt x="297" y="166"/>
                      <a:pt x="297" y="166"/>
                      <a:pt x="297" y="166"/>
                    </a:cubicBezTo>
                    <a:cubicBezTo>
                      <a:pt x="303" y="174"/>
                      <a:pt x="306" y="184"/>
                      <a:pt x="306" y="195"/>
                    </a:cubicBezTo>
                    <a:cubicBezTo>
                      <a:pt x="306" y="224"/>
                      <a:pt x="282" y="247"/>
                      <a:pt x="253" y="247"/>
                    </a:cubicBezTo>
                    <a:cubicBezTo>
                      <a:pt x="225" y="247"/>
                      <a:pt x="201" y="224"/>
                      <a:pt x="201" y="195"/>
                    </a:cubicBezTo>
                    <a:cubicBezTo>
                      <a:pt x="201" y="184"/>
                      <a:pt x="204" y="174"/>
                      <a:pt x="210" y="166"/>
                    </a:cubicBezTo>
                    <a:cubicBezTo>
                      <a:pt x="178" y="134"/>
                      <a:pt x="178" y="134"/>
                      <a:pt x="178" y="134"/>
                    </a:cubicBezTo>
                    <a:cubicBezTo>
                      <a:pt x="171" y="138"/>
                      <a:pt x="163" y="141"/>
                      <a:pt x="155" y="141"/>
                    </a:cubicBezTo>
                    <a:cubicBezTo>
                      <a:pt x="130" y="141"/>
                      <a:pt x="110" y="121"/>
                      <a:pt x="110" y="96"/>
                    </a:cubicBezTo>
                    <a:cubicBezTo>
                      <a:pt x="110" y="72"/>
                      <a:pt x="130" y="52"/>
                      <a:pt x="155" y="5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78" name="Oval 24"/>
              <p:cNvSpPr>
                <a:spLocks noChangeArrowheads="1"/>
              </p:cNvSpPr>
              <p:nvPr/>
            </p:nvSpPr>
            <p:spPr bwMode="auto">
              <a:xfrm>
                <a:off x="17829213" y="6337300"/>
                <a:ext cx="147637" cy="15081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grpSp>
          <p:nvGrpSpPr>
            <p:cNvPr id="79" name="Group 78"/>
            <p:cNvGrpSpPr/>
            <p:nvPr/>
          </p:nvGrpSpPr>
          <p:grpSpPr>
            <a:xfrm>
              <a:off x="10562" y="8218"/>
              <a:ext cx="477" cy="375"/>
              <a:chOff x="5348288" y="5818188"/>
              <a:chExt cx="1587500" cy="1246187"/>
            </a:xfrm>
          </p:grpSpPr>
          <p:sp>
            <p:nvSpPr>
              <p:cNvPr id="80" name="Freeform 79"/>
              <p:cNvSpPr>
                <a:spLocks noEditPoints="1"/>
              </p:cNvSpPr>
              <p:nvPr/>
            </p:nvSpPr>
            <p:spPr bwMode="auto">
              <a:xfrm>
                <a:off x="5348288" y="5818188"/>
                <a:ext cx="1587500" cy="263525"/>
              </a:xfrm>
              <a:custGeom>
                <a:avLst/>
                <a:gdLst>
                  <a:gd name="T0" fmla="*/ 471 w 507"/>
                  <a:gd name="T1" fmla="*/ 0 h 84"/>
                  <a:gd name="T2" fmla="*/ 37 w 507"/>
                  <a:gd name="T3" fmla="*/ 0 h 84"/>
                  <a:gd name="T4" fmla="*/ 0 w 507"/>
                  <a:gd name="T5" fmla="*/ 37 h 84"/>
                  <a:gd name="T6" fmla="*/ 0 w 507"/>
                  <a:gd name="T7" fmla="*/ 84 h 84"/>
                  <a:gd name="T8" fmla="*/ 507 w 507"/>
                  <a:gd name="T9" fmla="*/ 84 h 84"/>
                  <a:gd name="T10" fmla="*/ 507 w 507"/>
                  <a:gd name="T11" fmla="*/ 37 h 84"/>
                  <a:gd name="T12" fmla="*/ 471 w 507"/>
                  <a:gd name="T13" fmla="*/ 0 h 84"/>
                  <a:gd name="T14" fmla="*/ 49 w 507"/>
                  <a:gd name="T15" fmla="*/ 59 h 84"/>
                  <a:gd name="T16" fmla="*/ 36 w 507"/>
                  <a:gd name="T17" fmla="*/ 46 h 84"/>
                  <a:gd name="T18" fmla="*/ 49 w 507"/>
                  <a:gd name="T19" fmla="*/ 33 h 84"/>
                  <a:gd name="T20" fmla="*/ 62 w 507"/>
                  <a:gd name="T21" fmla="*/ 46 h 84"/>
                  <a:gd name="T22" fmla="*/ 49 w 507"/>
                  <a:gd name="T23" fmla="*/ 59 h 84"/>
                  <a:gd name="T24" fmla="*/ 100 w 507"/>
                  <a:gd name="T25" fmla="*/ 59 h 84"/>
                  <a:gd name="T26" fmla="*/ 87 w 507"/>
                  <a:gd name="T27" fmla="*/ 46 h 84"/>
                  <a:gd name="T28" fmla="*/ 100 w 507"/>
                  <a:gd name="T29" fmla="*/ 33 h 84"/>
                  <a:gd name="T30" fmla="*/ 113 w 507"/>
                  <a:gd name="T31" fmla="*/ 46 h 84"/>
                  <a:gd name="T32" fmla="*/ 100 w 507"/>
                  <a:gd name="T33" fmla="*/ 59 h 84"/>
                  <a:gd name="T34" fmla="*/ 151 w 507"/>
                  <a:gd name="T35" fmla="*/ 59 h 84"/>
                  <a:gd name="T36" fmla="*/ 138 w 507"/>
                  <a:gd name="T37" fmla="*/ 46 h 84"/>
                  <a:gd name="T38" fmla="*/ 151 w 507"/>
                  <a:gd name="T39" fmla="*/ 33 h 84"/>
                  <a:gd name="T40" fmla="*/ 163 w 507"/>
                  <a:gd name="T41" fmla="*/ 46 h 84"/>
                  <a:gd name="T42" fmla="*/ 151 w 507"/>
                  <a:gd name="T43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507" h="84">
                    <a:moveTo>
                      <a:pt x="471" y="0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17" y="0"/>
                      <a:pt x="0" y="17"/>
                      <a:pt x="0" y="37"/>
                    </a:cubicBezTo>
                    <a:cubicBezTo>
                      <a:pt x="0" y="84"/>
                      <a:pt x="0" y="84"/>
                      <a:pt x="0" y="84"/>
                    </a:cubicBezTo>
                    <a:cubicBezTo>
                      <a:pt x="507" y="84"/>
                      <a:pt x="507" y="84"/>
                      <a:pt x="507" y="84"/>
                    </a:cubicBezTo>
                    <a:cubicBezTo>
                      <a:pt x="507" y="37"/>
                      <a:pt x="507" y="37"/>
                      <a:pt x="507" y="37"/>
                    </a:cubicBezTo>
                    <a:cubicBezTo>
                      <a:pt x="507" y="17"/>
                      <a:pt x="491" y="0"/>
                      <a:pt x="471" y="0"/>
                    </a:cubicBezTo>
                    <a:close/>
                    <a:moveTo>
                      <a:pt x="49" y="59"/>
                    </a:moveTo>
                    <a:cubicBezTo>
                      <a:pt x="42" y="59"/>
                      <a:pt x="36" y="53"/>
                      <a:pt x="36" y="46"/>
                    </a:cubicBezTo>
                    <a:cubicBezTo>
                      <a:pt x="36" y="39"/>
                      <a:pt x="42" y="33"/>
                      <a:pt x="49" y="33"/>
                    </a:cubicBezTo>
                    <a:cubicBezTo>
                      <a:pt x="56" y="33"/>
                      <a:pt x="62" y="39"/>
                      <a:pt x="62" y="46"/>
                    </a:cubicBezTo>
                    <a:cubicBezTo>
                      <a:pt x="62" y="53"/>
                      <a:pt x="56" y="59"/>
                      <a:pt x="49" y="59"/>
                    </a:cubicBezTo>
                    <a:close/>
                    <a:moveTo>
                      <a:pt x="100" y="59"/>
                    </a:moveTo>
                    <a:cubicBezTo>
                      <a:pt x="93" y="59"/>
                      <a:pt x="87" y="53"/>
                      <a:pt x="87" y="46"/>
                    </a:cubicBezTo>
                    <a:cubicBezTo>
                      <a:pt x="87" y="39"/>
                      <a:pt x="93" y="33"/>
                      <a:pt x="100" y="33"/>
                    </a:cubicBezTo>
                    <a:cubicBezTo>
                      <a:pt x="107" y="33"/>
                      <a:pt x="113" y="39"/>
                      <a:pt x="113" y="46"/>
                    </a:cubicBezTo>
                    <a:cubicBezTo>
                      <a:pt x="113" y="53"/>
                      <a:pt x="107" y="59"/>
                      <a:pt x="100" y="59"/>
                    </a:cubicBezTo>
                    <a:close/>
                    <a:moveTo>
                      <a:pt x="151" y="59"/>
                    </a:moveTo>
                    <a:cubicBezTo>
                      <a:pt x="144" y="59"/>
                      <a:pt x="138" y="53"/>
                      <a:pt x="138" y="46"/>
                    </a:cubicBezTo>
                    <a:cubicBezTo>
                      <a:pt x="138" y="39"/>
                      <a:pt x="144" y="33"/>
                      <a:pt x="151" y="33"/>
                    </a:cubicBezTo>
                    <a:cubicBezTo>
                      <a:pt x="158" y="33"/>
                      <a:pt x="163" y="39"/>
                      <a:pt x="163" y="46"/>
                    </a:cubicBezTo>
                    <a:cubicBezTo>
                      <a:pt x="163" y="53"/>
                      <a:pt x="158" y="59"/>
                      <a:pt x="151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81" name="Freeform 80"/>
              <p:cNvSpPr>
                <a:spLocks noEditPoints="1"/>
              </p:cNvSpPr>
              <p:nvPr/>
            </p:nvSpPr>
            <p:spPr bwMode="auto">
              <a:xfrm>
                <a:off x="5348288" y="6111875"/>
                <a:ext cx="1587500" cy="952500"/>
              </a:xfrm>
              <a:custGeom>
                <a:avLst/>
                <a:gdLst>
                  <a:gd name="T0" fmla="*/ 0 w 507"/>
                  <a:gd name="T1" fmla="*/ 268 h 304"/>
                  <a:gd name="T2" fmla="*/ 37 w 507"/>
                  <a:gd name="T3" fmla="*/ 304 h 304"/>
                  <a:gd name="T4" fmla="*/ 471 w 507"/>
                  <a:gd name="T5" fmla="*/ 304 h 304"/>
                  <a:gd name="T6" fmla="*/ 507 w 507"/>
                  <a:gd name="T7" fmla="*/ 268 h 304"/>
                  <a:gd name="T8" fmla="*/ 507 w 507"/>
                  <a:gd name="T9" fmla="*/ 0 h 304"/>
                  <a:gd name="T10" fmla="*/ 0 w 507"/>
                  <a:gd name="T11" fmla="*/ 0 h 304"/>
                  <a:gd name="T12" fmla="*/ 0 w 507"/>
                  <a:gd name="T13" fmla="*/ 268 h 304"/>
                  <a:gd name="T14" fmla="*/ 181 w 507"/>
                  <a:gd name="T15" fmla="*/ 200 h 304"/>
                  <a:gd name="T16" fmla="*/ 212 w 507"/>
                  <a:gd name="T17" fmla="*/ 169 h 304"/>
                  <a:gd name="T18" fmla="*/ 221 w 507"/>
                  <a:gd name="T19" fmla="*/ 89 h 304"/>
                  <a:gd name="T20" fmla="*/ 266 w 507"/>
                  <a:gd name="T21" fmla="*/ 70 h 304"/>
                  <a:gd name="T22" fmla="*/ 312 w 507"/>
                  <a:gd name="T23" fmla="*/ 89 h 304"/>
                  <a:gd name="T24" fmla="*/ 312 w 507"/>
                  <a:gd name="T25" fmla="*/ 180 h 304"/>
                  <a:gd name="T26" fmla="*/ 266 w 507"/>
                  <a:gd name="T27" fmla="*/ 199 h 304"/>
                  <a:gd name="T28" fmla="*/ 232 w 507"/>
                  <a:gd name="T29" fmla="*/ 188 h 304"/>
                  <a:gd name="T30" fmla="*/ 201 w 507"/>
                  <a:gd name="T31" fmla="*/ 220 h 304"/>
                  <a:gd name="T32" fmla="*/ 191 w 507"/>
                  <a:gd name="T33" fmla="*/ 224 h 304"/>
                  <a:gd name="T34" fmla="*/ 181 w 507"/>
                  <a:gd name="T35" fmla="*/ 220 h 304"/>
                  <a:gd name="T36" fmla="*/ 181 w 507"/>
                  <a:gd name="T37" fmla="*/ 20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7" h="304">
                    <a:moveTo>
                      <a:pt x="0" y="268"/>
                    </a:moveTo>
                    <a:cubicBezTo>
                      <a:pt x="0" y="288"/>
                      <a:pt x="17" y="304"/>
                      <a:pt x="37" y="304"/>
                    </a:cubicBezTo>
                    <a:cubicBezTo>
                      <a:pt x="471" y="304"/>
                      <a:pt x="471" y="304"/>
                      <a:pt x="471" y="304"/>
                    </a:cubicBezTo>
                    <a:cubicBezTo>
                      <a:pt x="491" y="304"/>
                      <a:pt x="507" y="288"/>
                      <a:pt x="507" y="268"/>
                    </a:cubicBezTo>
                    <a:cubicBezTo>
                      <a:pt x="507" y="0"/>
                      <a:pt x="507" y="0"/>
                      <a:pt x="507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68"/>
                    </a:lnTo>
                    <a:close/>
                    <a:moveTo>
                      <a:pt x="181" y="200"/>
                    </a:moveTo>
                    <a:cubicBezTo>
                      <a:pt x="212" y="169"/>
                      <a:pt x="212" y="169"/>
                      <a:pt x="212" y="169"/>
                    </a:cubicBezTo>
                    <a:cubicBezTo>
                      <a:pt x="196" y="144"/>
                      <a:pt x="199" y="110"/>
                      <a:pt x="221" y="89"/>
                    </a:cubicBezTo>
                    <a:cubicBezTo>
                      <a:pt x="233" y="77"/>
                      <a:pt x="249" y="70"/>
                      <a:pt x="266" y="70"/>
                    </a:cubicBezTo>
                    <a:cubicBezTo>
                      <a:pt x="283" y="70"/>
                      <a:pt x="300" y="77"/>
                      <a:pt x="312" y="89"/>
                    </a:cubicBezTo>
                    <a:cubicBezTo>
                      <a:pt x="337" y="114"/>
                      <a:pt x="337" y="155"/>
                      <a:pt x="312" y="180"/>
                    </a:cubicBezTo>
                    <a:cubicBezTo>
                      <a:pt x="300" y="192"/>
                      <a:pt x="284" y="199"/>
                      <a:pt x="266" y="199"/>
                    </a:cubicBezTo>
                    <a:cubicBezTo>
                      <a:pt x="254" y="199"/>
                      <a:pt x="242" y="195"/>
                      <a:pt x="232" y="188"/>
                    </a:cubicBezTo>
                    <a:cubicBezTo>
                      <a:pt x="201" y="220"/>
                      <a:pt x="201" y="220"/>
                      <a:pt x="201" y="220"/>
                    </a:cubicBezTo>
                    <a:cubicBezTo>
                      <a:pt x="198" y="222"/>
                      <a:pt x="194" y="224"/>
                      <a:pt x="191" y="224"/>
                    </a:cubicBezTo>
                    <a:cubicBezTo>
                      <a:pt x="187" y="224"/>
                      <a:pt x="184" y="222"/>
                      <a:pt x="181" y="220"/>
                    </a:cubicBezTo>
                    <a:cubicBezTo>
                      <a:pt x="176" y="214"/>
                      <a:pt x="176" y="205"/>
                      <a:pt x="181" y="20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  <p:sp>
            <p:nvSpPr>
              <p:cNvPr id="82" name="Freeform 81"/>
              <p:cNvSpPr/>
              <p:nvPr/>
            </p:nvSpPr>
            <p:spPr bwMode="auto">
              <a:xfrm>
                <a:off x="6040438" y="6403975"/>
                <a:ext cx="280987" cy="255587"/>
              </a:xfrm>
              <a:custGeom>
                <a:avLst/>
                <a:gdLst>
                  <a:gd name="T0" fmla="*/ 45 w 90"/>
                  <a:gd name="T1" fmla="*/ 82 h 82"/>
                  <a:gd name="T2" fmla="*/ 74 w 90"/>
                  <a:gd name="T3" fmla="*/ 70 h 82"/>
                  <a:gd name="T4" fmla="*/ 74 w 90"/>
                  <a:gd name="T5" fmla="*/ 12 h 82"/>
                  <a:gd name="T6" fmla="*/ 45 w 90"/>
                  <a:gd name="T7" fmla="*/ 0 h 82"/>
                  <a:gd name="T8" fmla="*/ 16 w 90"/>
                  <a:gd name="T9" fmla="*/ 12 h 82"/>
                  <a:gd name="T10" fmla="*/ 16 w 90"/>
                  <a:gd name="T11" fmla="*/ 70 h 82"/>
                  <a:gd name="T12" fmla="*/ 45 w 90"/>
                  <a:gd name="T13" fmla="*/ 8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82">
                    <a:moveTo>
                      <a:pt x="45" y="82"/>
                    </a:moveTo>
                    <a:cubicBezTo>
                      <a:pt x="56" y="82"/>
                      <a:pt x="67" y="78"/>
                      <a:pt x="74" y="70"/>
                    </a:cubicBezTo>
                    <a:cubicBezTo>
                      <a:pt x="90" y="54"/>
                      <a:pt x="90" y="28"/>
                      <a:pt x="74" y="12"/>
                    </a:cubicBezTo>
                    <a:cubicBezTo>
                      <a:pt x="67" y="5"/>
                      <a:pt x="56" y="0"/>
                      <a:pt x="45" y="0"/>
                    </a:cubicBezTo>
                    <a:cubicBezTo>
                      <a:pt x="34" y="0"/>
                      <a:pt x="24" y="5"/>
                      <a:pt x="16" y="12"/>
                    </a:cubicBezTo>
                    <a:cubicBezTo>
                      <a:pt x="0" y="28"/>
                      <a:pt x="0" y="54"/>
                      <a:pt x="16" y="70"/>
                    </a:cubicBezTo>
                    <a:cubicBezTo>
                      <a:pt x="24" y="78"/>
                      <a:pt x="34" y="82"/>
                      <a:pt x="45" y="8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0941" tIns="30471" rIns="60941" bIns="30471" numCol="1" anchor="t" anchorCtr="0" compatLnSpc="1"/>
              <a:lstStyle/>
              <a:p>
                <a:endParaRPr lang="en-US" sz="1866"/>
              </a:p>
            </p:txBody>
          </p:sp>
        </p:grpSp>
        <p:sp>
          <p:nvSpPr>
            <p:cNvPr id="4" name="iṩḷiďê"/>
            <p:cNvSpPr/>
            <p:nvPr/>
          </p:nvSpPr>
          <p:spPr>
            <a:xfrm>
              <a:off x="4496" y="3057"/>
              <a:ext cx="3267" cy="595"/>
            </a:xfrm>
            <a:prstGeom prst="rect">
              <a:avLst/>
            </a:prstGeom>
          </p:spPr>
          <p:txBody>
            <a:bodyPr wrap="none" lIns="119963" tIns="62381" rIns="119963" bIns="62381" anchor="ctr" anchorCtr="1"/>
            <a:lstStyle/>
            <a:p>
              <a:pPr algn="ctr"/>
              <a:r>
                <a:rPr lang="en-US" altLang="zh-CN" sz="2133" b="1" dirty="0"/>
                <a:t>Text here</a:t>
              </a:r>
            </a:p>
          </p:txBody>
        </p:sp>
        <p:sp>
          <p:nvSpPr>
            <p:cNvPr id="9" name="iSḻïḋè"/>
            <p:cNvSpPr/>
            <p:nvPr/>
          </p:nvSpPr>
          <p:spPr>
            <a:xfrm>
              <a:off x="4496" y="3652"/>
              <a:ext cx="3267" cy="884"/>
            </a:xfrm>
            <a:prstGeom prst="rect">
              <a:avLst/>
            </a:prstGeom>
          </p:spPr>
          <p:txBody>
            <a:bodyPr wrap="square" lIns="119963" tIns="62381" rIns="119963" bIns="62381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599" dirty="0"/>
                <a:t>Copy paste fonts. Choose the only option to retain text.</a:t>
              </a:r>
            </a:p>
          </p:txBody>
        </p:sp>
        <p:sp>
          <p:nvSpPr>
            <p:cNvPr id="14" name="iṩḷiďê"/>
            <p:cNvSpPr/>
            <p:nvPr/>
          </p:nvSpPr>
          <p:spPr>
            <a:xfrm>
              <a:off x="4497" y="5386"/>
              <a:ext cx="3267" cy="595"/>
            </a:xfrm>
            <a:prstGeom prst="rect">
              <a:avLst/>
            </a:prstGeom>
          </p:spPr>
          <p:txBody>
            <a:bodyPr wrap="none" lIns="119963" tIns="62381" rIns="119963" bIns="62381" anchor="ctr" anchorCtr="1"/>
            <a:lstStyle/>
            <a:p>
              <a:pPr algn="ctr"/>
              <a:r>
                <a:rPr lang="en-US" altLang="zh-CN" sz="2133" b="1" dirty="0"/>
                <a:t>Text here</a:t>
              </a:r>
            </a:p>
          </p:txBody>
        </p:sp>
        <p:sp>
          <p:nvSpPr>
            <p:cNvPr id="15" name="iSḻïḋè"/>
            <p:cNvSpPr/>
            <p:nvPr/>
          </p:nvSpPr>
          <p:spPr>
            <a:xfrm>
              <a:off x="4497" y="5981"/>
              <a:ext cx="3267" cy="884"/>
            </a:xfrm>
            <a:prstGeom prst="rect">
              <a:avLst/>
            </a:prstGeom>
          </p:spPr>
          <p:txBody>
            <a:bodyPr wrap="square" lIns="119963" tIns="62381" rIns="119963" bIns="62381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599" dirty="0"/>
                <a:t>Copy paste fonts. Choose the only option to retain text.</a:t>
              </a:r>
            </a:p>
          </p:txBody>
        </p:sp>
        <p:sp>
          <p:nvSpPr>
            <p:cNvPr id="17" name="iṩḷiďê"/>
            <p:cNvSpPr/>
            <p:nvPr/>
          </p:nvSpPr>
          <p:spPr>
            <a:xfrm>
              <a:off x="4497" y="7799"/>
              <a:ext cx="3267" cy="595"/>
            </a:xfrm>
            <a:prstGeom prst="rect">
              <a:avLst/>
            </a:prstGeom>
          </p:spPr>
          <p:txBody>
            <a:bodyPr wrap="none" lIns="119963" tIns="62381" rIns="119963" bIns="62381" anchor="ctr" anchorCtr="1"/>
            <a:lstStyle/>
            <a:p>
              <a:pPr algn="ctr"/>
              <a:r>
                <a:rPr lang="en-US" altLang="zh-CN" sz="2133" b="1" dirty="0"/>
                <a:t>Text here</a:t>
              </a:r>
            </a:p>
          </p:txBody>
        </p:sp>
        <p:sp>
          <p:nvSpPr>
            <p:cNvPr id="18" name="iSḻïḋè"/>
            <p:cNvSpPr/>
            <p:nvPr/>
          </p:nvSpPr>
          <p:spPr>
            <a:xfrm>
              <a:off x="4497" y="8394"/>
              <a:ext cx="3267" cy="884"/>
            </a:xfrm>
            <a:prstGeom prst="rect">
              <a:avLst/>
            </a:prstGeom>
          </p:spPr>
          <p:txBody>
            <a:bodyPr wrap="square" lIns="119963" tIns="62381" rIns="119963" bIns="62381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599" dirty="0"/>
                <a:t>Copy paste fonts. Choose the only option to retain text.</a:t>
              </a:r>
            </a:p>
          </p:txBody>
        </p:sp>
        <p:sp>
          <p:nvSpPr>
            <p:cNvPr id="19" name="iṩḷiďê"/>
            <p:cNvSpPr/>
            <p:nvPr/>
          </p:nvSpPr>
          <p:spPr>
            <a:xfrm>
              <a:off x="11558" y="3057"/>
              <a:ext cx="3267" cy="595"/>
            </a:xfrm>
            <a:prstGeom prst="rect">
              <a:avLst/>
            </a:prstGeom>
          </p:spPr>
          <p:txBody>
            <a:bodyPr wrap="none" lIns="119963" tIns="62381" rIns="119963" bIns="62381" anchor="ctr" anchorCtr="1"/>
            <a:lstStyle/>
            <a:p>
              <a:pPr algn="ctr"/>
              <a:r>
                <a:rPr lang="en-US" altLang="zh-CN" sz="2133" b="1" dirty="0"/>
                <a:t>Text here</a:t>
              </a:r>
            </a:p>
          </p:txBody>
        </p:sp>
        <p:sp>
          <p:nvSpPr>
            <p:cNvPr id="20" name="iSḻïḋè"/>
            <p:cNvSpPr/>
            <p:nvPr/>
          </p:nvSpPr>
          <p:spPr>
            <a:xfrm>
              <a:off x="11558" y="3652"/>
              <a:ext cx="3267" cy="884"/>
            </a:xfrm>
            <a:prstGeom prst="rect">
              <a:avLst/>
            </a:prstGeom>
          </p:spPr>
          <p:txBody>
            <a:bodyPr wrap="square" lIns="119963" tIns="62381" rIns="119963" bIns="62381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599" dirty="0"/>
                <a:t>Copy paste fonts. Choose the only option to retain text.</a:t>
              </a:r>
            </a:p>
          </p:txBody>
        </p:sp>
        <p:sp>
          <p:nvSpPr>
            <p:cNvPr id="21" name="iṩḷiďê"/>
            <p:cNvSpPr/>
            <p:nvPr/>
          </p:nvSpPr>
          <p:spPr>
            <a:xfrm>
              <a:off x="11559" y="5386"/>
              <a:ext cx="3267" cy="595"/>
            </a:xfrm>
            <a:prstGeom prst="rect">
              <a:avLst/>
            </a:prstGeom>
          </p:spPr>
          <p:txBody>
            <a:bodyPr wrap="none" lIns="119963" tIns="62381" rIns="119963" bIns="62381" anchor="ctr" anchorCtr="1"/>
            <a:lstStyle/>
            <a:p>
              <a:pPr algn="ctr"/>
              <a:r>
                <a:rPr lang="en-US" altLang="zh-CN" sz="2133" b="1" dirty="0"/>
                <a:t>Text here</a:t>
              </a:r>
            </a:p>
          </p:txBody>
        </p:sp>
        <p:sp>
          <p:nvSpPr>
            <p:cNvPr id="22" name="iSḻïḋè"/>
            <p:cNvSpPr/>
            <p:nvPr/>
          </p:nvSpPr>
          <p:spPr>
            <a:xfrm>
              <a:off x="11559" y="5981"/>
              <a:ext cx="3267" cy="884"/>
            </a:xfrm>
            <a:prstGeom prst="rect">
              <a:avLst/>
            </a:prstGeom>
          </p:spPr>
          <p:txBody>
            <a:bodyPr wrap="square" lIns="119963" tIns="62381" rIns="119963" bIns="62381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599" dirty="0"/>
                <a:t>Copy paste fonts. Choose the only option to retain text.</a:t>
              </a:r>
            </a:p>
          </p:txBody>
        </p:sp>
        <p:sp>
          <p:nvSpPr>
            <p:cNvPr id="23" name="iṩḷiďê"/>
            <p:cNvSpPr/>
            <p:nvPr/>
          </p:nvSpPr>
          <p:spPr>
            <a:xfrm>
              <a:off x="11559" y="7799"/>
              <a:ext cx="3267" cy="595"/>
            </a:xfrm>
            <a:prstGeom prst="rect">
              <a:avLst/>
            </a:prstGeom>
          </p:spPr>
          <p:txBody>
            <a:bodyPr wrap="none" lIns="119963" tIns="62381" rIns="119963" bIns="62381" anchor="ctr" anchorCtr="1"/>
            <a:lstStyle/>
            <a:p>
              <a:pPr algn="ctr"/>
              <a:r>
                <a:rPr lang="en-US" altLang="zh-CN" sz="2133" b="1" dirty="0"/>
                <a:t>Text here</a:t>
              </a:r>
            </a:p>
          </p:txBody>
        </p:sp>
        <p:sp>
          <p:nvSpPr>
            <p:cNvPr id="25" name="iSḻïḋè"/>
            <p:cNvSpPr/>
            <p:nvPr/>
          </p:nvSpPr>
          <p:spPr>
            <a:xfrm>
              <a:off x="11559" y="8394"/>
              <a:ext cx="3267" cy="884"/>
            </a:xfrm>
            <a:prstGeom prst="rect">
              <a:avLst/>
            </a:prstGeom>
          </p:spPr>
          <p:txBody>
            <a:bodyPr wrap="square" lIns="119963" tIns="62381" rIns="119963" bIns="62381" anchor="ctr" anchorCtr="1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599" dirty="0"/>
                <a:t>Copy paste fonts. Choose the only option to retain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3340062"/>
      </p:ext>
    </p:extLst>
  </p:cSld>
  <p:clrMapOvr>
    <a:masterClrMapping/>
  </p:clrMapOvr>
  <p:transition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575</Words>
  <Application>Microsoft Office PowerPoint</Application>
  <PresentationFormat>宽屏</PresentationFormat>
  <Paragraphs>106</Paragraphs>
  <Slides>9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Adobe Gothic Std B</vt:lpstr>
      <vt:lpstr>Kozuka Gothic Pr6N H</vt:lpstr>
      <vt:lpstr>博洋行书 7000</vt:lpstr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chen</dc:creator>
  <cp:lastModifiedBy>江 榕煜</cp:lastModifiedBy>
  <cp:revision>7</cp:revision>
  <dcterms:created xsi:type="dcterms:W3CDTF">2020-07-20T04:23:53Z</dcterms:created>
  <dcterms:modified xsi:type="dcterms:W3CDTF">2020-07-20T08:51:28Z</dcterms:modified>
</cp:coreProperties>
</file>

<file path=docProps/thumbnail.jpeg>
</file>